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256" r:id="rId5"/>
    <p:sldId id="278" r:id="rId6"/>
    <p:sldId id="27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7CCA"/>
    <a:srgbClr val="6CC049"/>
    <a:srgbClr val="6D3A5D"/>
    <a:srgbClr val="232C67"/>
    <a:srgbClr val="EF7521"/>
    <a:srgbClr val="FFD200"/>
    <a:srgbClr val="C32032"/>
    <a:srgbClr val="235F39"/>
    <a:srgbClr val="5D676F"/>
    <a:srgbClr val="009A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E4B53F-A25D-4F55-AD18-BBCB222854E9}" v="5" dt="2020-02-04T00:19:05.9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11"/>
    <p:restoredTop sz="96699"/>
  </p:normalViewPr>
  <p:slideViewPr>
    <p:cSldViewPr snapToGrid="0" snapToObjects="1">
      <p:cViewPr varScale="1">
        <p:scale>
          <a:sx n="86" d="100"/>
          <a:sy n="86" d="100"/>
        </p:scale>
        <p:origin x="590" y="53"/>
      </p:cViewPr>
      <p:guideLst/>
    </p:cSldViewPr>
  </p:slideViewPr>
  <p:outlineViewPr>
    <p:cViewPr>
      <p:scale>
        <a:sx n="33" d="100"/>
        <a:sy n="33" d="100"/>
      </p:scale>
      <p:origin x="0" y="-69304"/>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04" d="100"/>
          <a:sy n="104" d="100"/>
        </p:scale>
        <p:origin x="4456"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 McGimpsey" userId="ab20fcb1-0dce-43ab-b1ff-16839f56a0e0" providerId="ADAL" clId="{DDE4B53F-A25D-4F55-AD18-BBCB222854E9}"/>
    <pc:docChg chg="custSel delSld modSld">
      <pc:chgData name="Tom McGimpsey" userId="ab20fcb1-0dce-43ab-b1ff-16839f56a0e0" providerId="ADAL" clId="{DDE4B53F-A25D-4F55-AD18-BBCB222854E9}" dt="2020-02-04T00:24:54.542" v="1596" actId="6549"/>
      <pc:docMkLst>
        <pc:docMk/>
      </pc:docMkLst>
      <pc:sldChg chg="addSp delSp modSp">
        <pc:chgData name="Tom McGimpsey" userId="ab20fcb1-0dce-43ab-b1ff-16839f56a0e0" providerId="ADAL" clId="{DDE4B53F-A25D-4F55-AD18-BBCB222854E9}" dt="2020-02-04T00:19:26.558" v="1515" actId="20577"/>
        <pc:sldMkLst>
          <pc:docMk/>
          <pc:sldMk cId="1239997534" sldId="256"/>
        </pc:sldMkLst>
        <pc:spChg chg="mod">
          <ac:chgData name="Tom McGimpsey" userId="ab20fcb1-0dce-43ab-b1ff-16839f56a0e0" providerId="ADAL" clId="{DDE4B53F-A25D-4F55-AD18-BBCB222854E9}" dt="2020-02-04T00:19:26.558" v="1515" actId="20577"/>
          <ac:spMkLst>
            <pc:docMk/>
            <pc:sldMk cId="1239997534" sldId="256"/>
            <ac:spMk id="5" creationId="{00000000-0000-0000-0000-000000000000}"/>
          </ac:spMkLst>
        </pc:spChg>
        <pc:spChg chg="mod">
          <ac:chgData name="Tom McGimpsey" userId="ab20fcb1-0dce-43ab-b1ff-16839f56a0e0" providerId="ADAL" clId="{DDE4B53F-A25D-4F55-AD18-BBCB222854E9}" dt="2020-02-04T00:05:07.914" v="169" actId="1076"/>
          <ac:spMkLst>
            <pc:docMk/>
            <pc:sldMk cId="1239997534" sldId="256"/>
            <ac:spMk id="6" creationId="{00000000-0000-0000-0000-000000000000}"/>
          </ac:spMkLst>
        </pc:spChg>
        <pc:spChg chg="add mod">
          <ac:chgData name="Tom McGimpsey" userId="ab20fcb1-0dce-43ab-b1ff-16839f56a0e0" providerId="ADAL" clId="{DDE4B53F-A25D-4F55-AD18-BBCB222854E9}" dt="2020-02-04T00:19:20.090" v="1514" actId="255"/>
          <ac:spMkLst>
            <pc:docMk/>
            <pc:sldMk cId="1239997534" sldId="256"/>
            <ac:spMk id="7" creationId="{2AF288AB-AE67-42AB-9859-A05703E9871F}"/>
          </ac:spMkLst>
        </pc:spChg>
        <pc:spChg chg="del mod">
          <ac:chgData name="Tom McGimpsey" userId="ab20fcb1-0dce-43ab-b1ff-16839f56a0e0" providerId="ADAL" clId="{DDE4B53F-A25D-4F55-AD18-BBCB222854E9}" dt="2020-02-04T00:05:34.187" v="185" actId="478"/>
          <ac:spMkLst>
            <pc:docMk/>
            <pc:sldMk cId="1239997534" sldId="256"/>
            <ac:spMk id="11" creationId="{00000000-0000-0000-0000-000000000000}"/>
          </ac:spMkLst>
        </pc:spChg>
      </pc:sldChg>
      <pc:sldChg chg="del">
        <pc:chgData name="Tom McGimpsey" userId="ab20fcb1-0dce-43ab-b1ff-16839f56a0e0" providerId="ADAL" clId="{DDE4B53F-A25D-4F55-AD18-BBCB222854E9}" dt="2020-02-04T00:05:43.611" v="186" actId="47"/>
        <pc:sldMkLst>
          <pc:docMk/>
          <pc:sldMk cId="190651442" sldId="258"/>
        </pc:sldMkLst>
      </pc:sldChg>
      <pc:sldChg chg="del">
        <pc:chgData name="Tom McGimpsey" userId="ab20fcb1-0dce-43ab-b1ff-16839f56a0e0" providerId="ADAL" clId="{DDE4B53F-A25D-4F55-AD18-BBCB222854E9}" dt="2020-02-04T00:05:48.634" v="187" actId="47"/>
        <pc:sldMkLst>
          <pc:docMk/>
          <pc:sldMk cId="353122011" sldId="259"/>
        </pc:sldMkLst>
      </pc:sldChg>
      <pc:sldChg chg="del">
        <pc:chgData name="Tom McGimpsey" userId="ab20fcb1-0dce-43ab-b1ff-16839f56a0e0" providerId="ADAL" clId="{DDE4B53F-A25D-4F55-AD18-BBCB222854E9}" dt="2020-02-04T00:05:56.042" v="199" actId="47"/>
        <pc:sldMkLst>
          <pc:docMk/>
          <pc:sldMk cId="794978613" sldId="262"/>
        </pc:sldMkLst>
      </pc:sldChg>
      <pc:sldChg chg="modSp del">
        <pc:chgData name="Tom McGimpsey" userId="ab20fcb1-0dce-43ab-b1ff-16839f56a0e0" providerId="ADAL" clId="{DDE4B53F-A25D-4F55-AD18-BBCB222854E9}" dt="2020-02-04T00:06:27.025" v="238" actId="47"/>
        <pc:sldMkLst>
          <pc:docMk/>
          <pc:sldMk cId="1538284331" sldId="263"/>
        </pc:sldMkLst>
        <pc:spChg chg="mod">
          <ac:chgData name="Tom McGimpsey" userId="ab20fcb1-0dce-43ab-b1ff-16839f56a0e0" providerId="ADAL" clId="{DDE4B53F-A25D-4F55-AD18-BBCB222854E9}" dt="2020-02-04T00:06:21.192" v="237" actId="20577"/>
          <ac:spMkLst>
            <pc:docMk/>
            <pc:sldMk cId="1538284331" sldId="263"/>
            <ac:spMk id="4" creationId="{00000000-0000-0000-0000-000000000000}"/>
          </ac:spMkLst>
        </pc:spChg>
      </pc:sldChg>
      <pc:sldChg chg="del">
        <pc:chgData name="Tom McGimpsey" userId="ab20fcb1-0dce-43ab-b1ff-16839f56a0e0" providerId="ADAL" clId="{DDE4B53F-A25D-4F55-AD18-BBCB222854E9}" dt="2020-02-04T00:06:01.584" v="200" actId="47"/>
        <pc:sldMkLst>
          <pc:docMk/>
          <pc:sldMk cId="360108637" sldId="264"/>
        </pc:sldMkLst>
      </pc:sldChg>
      <pc:sldChg chg="del">
        <pc:chgData name="Tom McGimpsey" userId="ab20fcb1-0dce-43ab-b1ff-16839f56a0e0" providerId="ADAL" clId="{DDE4B53F-A25D-4F55-AD18-BBCB222854E9}" dt="2020-02-04T00:05:49.864" v="188" actId="47"/>
        <pc:sldMkLst>
          <pc:docMk/>
          <pc:sldMk cId="1071212560" sldId="265"/>
        </pc:sldMkLst>
      </pc:sldChg>
      <pc:sldChg chg="del">
        <pc:chgData name="Tom McGimpsey" userId="ab20fcb1-0dce-43ab-b1ff-16839f56a0e0" providerId="ADAL" clId="{DDE4B53F-A25D-4F55-AD18-BBCB222854E9}" dt="2020-02-04T00:05:49.996" v="189" actId="47"/>
        <pc:sldMkLst>
          <pc:docMk/>
          <pc:sldMk cId="1382051181" sldId="266"/>
        </pc:sldMkLst>
      </pc:sldChg>
      <pc:sldChg chg="del">
        <pc:chgData name="Tom McGimpsey" userId="ab20fcb1-0dce-43ab-b1ff-16839f56a0e0" providerId="ADAL" clId="{DDE4B53F-A25D-4F55-AD18-BBCB222854E9}" dt="2020-02-04T00:05:50.998" v="191" actId="47"/>
        <pc:sldMkLst>
          <pc:docMk/>
          <pc:sldMk cId="1884830333" sldId="267"/>
        </pc:sldMkLst>
      </pc:sldChg>
      <pc:sldChg chg="del">
        <pc:chgData name="Tom McGimpsey" userId="ab20fcb1-0dce-43ab-b1ff-16839f56a0e0" providerId="ADAL" clId="{DDE4B53F-A25D-4F55-AD18-BBCB222854E9}" dt="2020-02-04T00:05:50.544" v="190" actId="47"/>
        <pc:sldMkLst>
          <pc:docMk/>
          <pc:sldMk cId="1548798501" sldId="269"/>
        </pc:sldMkLst>
      </pc:sldChg>
      <pc:sldChg chg="del">
        <pc:chgData name="Tom McGimpsey" userId="ab20fcb1-0dce-43ab-b1ff-16839f56a0e0" providerId="ADAL" clId="{DDE4B53F-A25D-4F55-AD18-BBCB222854E9}" dt="2020-02-04T00:05:51.468" v="192" actId="47"/>
        <pc:sldMkLst>
          <pc:docMk/>
          <pc:sldMk cId="564435422" sldId="270"/>
        </pc:sldMkLst>
      </pc:sldChg>
      <pc:sldChg chg="del">
        <pc:chgData name="Tom McGimpsey" userId="ab20fcb1-0dce-43ab-b1ff-16839f56a0e0" providerId="ADAL" clId="{DDE4B53F-A25D-4F55-AD18-BBCB222854E9}" dt="2020-02-04T00:06:02.078" v="201" actId="47"/>
        <pc:sldMkLst>
          <pc:docMk/>
          <pc:sldMk cId="1548459495" sldId="273"/>
        </pc:sldMkLst>
      </pc:sldChg>
      <pc:sldChg chg="del">
        <pc:chgData name="Tom McGimpsey" userId="ab20fcb1-0dce-43ab-b1ff-16839f56a0e0" providerId="ADAL" clId="{DDE4B53F-A25D-4F55-AD18-BBCB222854E9}" dt="2020-02-04T00:06:02.564" v="202" actId="47"/>
        <pc:sldMkLst>
          <pc:docMk/>
          <pc:sldMk cId="2127430739" sldId="274"/>
        </pc:sldMkLst>
      </pc:sldChg>
      <pc:sldChg chg="del">
        <pc:chgData name="Tom McGimpsey" userId="ab20fcb1-0dce-43ab-b1ff-16839f56a0e0" providerId="ADAL" clId="{DDE4B53F-A25D-4F55-AD18-BBCB222854E9}" dt="2020-02-04T00:06:02.965" v="203" actId="47"/>
        <pc:sldMkLst>
          <pc:docMk/>
          <pc:sldMk cId="908010102" sldId="275"/>
        </pc:sldMkLst>
      </pc:sldChg>
      <pc:sldChg chg="del">
        <pc:chgData name="Tom McGimpsey" userId="ab20fcb1-0dce-43ab-b1ff-16839f56a0e0" providerId="ADAL" clId="{DDE4B53F-A25D-4F55-AD18-BBCB222854E9}" dt="2020-02-04T00:06:03.388" v="204" actId="47"/>
        <pc:sldMkLst>
          <pc:docMk/>
          <pc:sldMk cId="444160310" sldId="276"/>
        </pc:sldMkLst>
      </pc:sldChg>
      <pc:sldChg chg="modSp">
        <pc:chgData name="Tom McGimpsey" userId="ab20fcb1-0dce-43ab-b1ff-16839f56a0e0" providerId="ADAL" clId="{DDE4B53F-A25D-4F55-AD18-BBCB222854E9}" dt="2020-02-04T00:18:53.987" v="1510" actId="6549"/>
        <pc:sldMkLst>
          <pc:docMk/>
          <pc:sldMk cId="349173198" sldId="277"/>
        </pc:sldMkLst>
        <pc:spChg chg="mod">
          <ac:chgData name="Tom McGimpsey" userId="ab20fcb1-0dce-43ab-b1ff-16839f56a0e0" providerId="ADAL" clId="{DDE4B53F-A25D-4F55-AD18-BBCB222854E9}" dt="2020-02-04T00:18:53.987" v="1510" actId="6549"/>
          <ac:spMkLst>
            <pc:docMk/>
            <pc:sldMk cId="349173198" sldId="277"/>
            <ac:spMk id="4" creationId="{00000000-0000-0000-0000-000000000000}"/>
          </ac:spMkLst>
        </pc:spChg>
        <pc:spChg chg="mod">
          <ac:chgData name="Tom McGimpsey" userId="ab20fcb1-0dce-43ab-b1ff-16839f56a0e0" providerId="ADAL" clId="{DDE4B53F-A25D-4F55-AD18-BBCB222854E9}" dt="2020-02-04T00:18:42.739" v="1482" actId="20577"/>
          <ac:spMkLst>
            <pc:docMk/>
            <pc:sldMk cId="349173198" sldId="277"/>
            <ac:spMk id="6" creationId="{00000000-0000-0000-0000-000000000000}"/>
          </ac:spMkLst>
        </pc:spChg>
      </pc:sldChg>
      <pc:sldChg chg="modSp">
        <pc:chgData name="Tom McGimpsey" userId="ab20fcb1-0dce-43ab-b1ff-16839f56a0e0" providerId="ADAL" clId="{DDE4B53F-A25D-4F55-AD18-BBCB222854E9}" dt="2020-02-04T00:24:54.542" v="1596" actId="6549"/>
        <pc:sldMkLst>
          <pc:docMk/>
          <pc:sldMk cId="1577297996" sldId="278"/>
        </pc:sldMkLst>
        <pc:spChg chg="mod">
          <ac:chgData name="Tom McGimpsey" userId="ab20fcb1-0dce-43ab-b1ff-16839f56a0e0" providerId="ADAL" clId="{DDE4B53F-A25D-4F55-AD18-BBCB222854E9}" dt="2020-02-04T00:19:32.208" v="1516" actId="20577"/>
          <ac:spMkLst>
            <pc:docMk/>
            <pc:sldMk cId="1577297996" sldId="278"/>
            <ac:spMk id="4" creationId="{00000000-0000-0000-0000-000000000000}"/>
          </ac:spMkLst>
        </pc:spChg>
        <pc:spChg chg="mod">
          <ac:chgData name="Tom McGimpsey" userId="ab20fcb1-0dce-43ab-b1ff-16839f56a0e0" providerId="ADAL" clId="{DDE4B53F-A25D-4F55-AD18-BBCB222854E9}" dt="2020-02-04T00:24:54.542" v="1596" actId="6549"/>
          <ac:spMkLst>
            <pc:docMk/>
            <pc:sldMk cId="1577297996" sldId="278"/>
            <ac:spMk id="5" creationId="{00000000-0000-0000-0000-000000000000}"/>
          </ac:spMkLst>
        </pc:spChg>
      </pc:sldChg>
      <pc:sldChg chg="del">
        <pc:chgData name="Tom McGimpsey" userId="ab20fcb1-0dce-43ab-b1ff-16839f56a0e0" providerId="ADAL" clId="{DDE4B53F-A25D-4F55-AD18-BBCB222854E9}" dt="2020-02-04T00:06:03.804" v="205" actId="47"/>
        <pc:sldMkLst>
          <pc:docMk/>
          <pc:sldMk cId="1646492874" sldId="279"/>
        </pc:sldMkLst>
      </pc:sldChg>
      <pc:sldChg chg="del">
        <pc:chgData name="Tom McGimpsey" userId="ab20fcb1-0dce-43ab-b1ff-16839f56a0e0" providerId="ADAL" clId="{DDE4B53F-A25D-4F55-AD18-BBCB222854E9}" dt="2020-02-04T00:05:51.947" v="193" actId="47"/>
        <pc:sldMkLst>
          <pc:docMk/>
          <pc:sldMk cId="814685998" sldId="280"/>
        </pc:sldMkLst>
      </pc:sldChg>
      <pc:sldChg chg="del">
        <pc:chgData name="Tom McGimpsey" userId="ab20fcb1-0dce-43ab-b1ff-16839f56a0e0" providerId="ADAL" clId="{DDE4B53F-A25D-4F55-AD18-BBCB222854E9}" dt="2020-02-04T00:05:53.689" v="195" actId="47"/>
        <pc:sldMkLst>
          <pc:docMk/>
          <pc:sldMk cId="3448961068" sldId="281"/>
        </pc:sldMkLst>
      </pc:sldChg>
      <pc:sldChg chg="del">
        <pc:chgData name="Tom McGimpsey" userId="ab20fcb1-0dce-43ab-b1ff-16839f56a0e0" providerId="ADAL" clId="{DDE4B53F-A25D-4F55-AD18-BBCB222854E9}" dt="2020-02-04T00:05:54.237" v="196" actId="47"/>
        <pc:sldMkLst>
          <pc:docMk/>
          <pc:sldMk cId="3531594074" sldId="282"/>
        </pc:sldMkLst>
      </pc:sldChg>
      <pc:sldChg chg="del">
        <pc:chgData name="Tom McGimpsey" userId="ab20fcb1-0dce-43ab-b1ff-16839f56a0e0" providerId="ADAL" clId="{DDE4B53F-A25D-4F55-AD18-BBCB222854E9}" dt="2020-02-04T00:05:54.676" v="197" actId="47"/>
        <pc:sldMkLst>
          <pc:docMk/>
          <pc:sldMk cId="295364167" sldId="283"/>
        </pc:sldMkLst>
      </pc:sldChg>
      <pc:sldChg chg="del">
        <pc:chgData name="Tom McGimpsey" userId="ab20fcb1-0dce-43ab-b1ff-16839f56a0e0" providerId="ADAL" clId="{DDE4B53F-A25D-4F55-AD18-BBCB222854E9}" dt="2020-02-04T00:05:55.325" v="198" actId="47"/>
        <pc:sldMkLst>
          <pc:docMk/>
          <pc:sldMk cId="3505127881" sldId="284"/>
        </pc:sldMkLst>
      </pc:sldChg>
      <pc:sldChg chg="del">
        <pc:chgData name="Tom McGimpsey" userId="ab20fcb1-0dce-43ab-b1ff-16839f56a0e0" providerId="ADAL" clId="{DDE4B53F-A25D-4F55-AD18-BBCB222854E9}" dt="2020-02-04T00:05:53.204" v="194" actId="47"/>
        <pc:sldMkLst>
          <pc:docMk/>
          <pc:sldMk cId="2349935195" sldId="28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060507-F52F-8F43-B030-5E93CCB5DA4B}" type="datetimeFigureOut">
              <a:rPr lang="en-US" smtClean="0"/>
              <a:t>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C9EDD8-768D-EC4B-B6B0-09EE5ACB7557}" type="slidenum">
              <a:rPr lang="en-US" smtClean="0"/>
              <a:t>‹#›</a:t>
            </a:fld>
            <a:endParaRPr lang="en-US"/>
          </a:p>
        </p:txBody>
      </p:sp>
    </p:spTree>
    <p:extLst>
      <p:ext uri="{BB962C8B-B14F-4D97-AF65-F5344CB8AC3E}">
        <p14:creationId xmlns:p14="http://schemas.microsoft.com/office/powerpoint/2010/main" val="625269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C9EDD8-768D-EC4B-B6B0-09EE5ACB7557}" type="slidenum">
              <a:rPr lang="en-US" smtClean="0"/>
              <a:t>2</a:t>
            </a:fld>
            <a:endParaRPr lang="en-US"/>
          </a:p>
        </p:txBody>
      </p:sp>
    </p:spTree>
    <p:extLst>
      <p:ext uri="{BB962C8B-B14F-4D97-AF65-F5344CB8AC3E}">
        <p14:creationId xmlns:p14="http://schemas.microsoft.com/office/powerpoint/2010/main" val="20934550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ight Blue">
    <p:bg>
      <p:bgPr>
        <a:solidFill>
          <a:srgbClr val="407CCA"/>
        </a:solidFill>
        <a:effectLst/>
      </p:bgPr>
    </p:bg>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srcRect/>
          <a:stretch/>
        </p:blipFill>
        <p:spPr>
          <a:xfrm>
            <a:off x="8615681" y="6054001"/>
            <a:ext cx="2523944" cy="499390"/>
          </a:xfrm>
          <a:prstGeom prst="rect">
            <a:avLst/>
          </a:prstGeom>
        </p:spPr>
      </p:pic>
      <p:sp>
        <p:nvSpPr>
          <p:cNvPr id="4" name="Text Placeholder 3"/>
          <p:cNvSpPr>
            <a:spLocks noGrp="1"/>
          </p:cNvSpPr>
          <p:nvPr>
            <p:ph type="body" sz="quarter" idx="13" hasCustomPrompt="1"/>
          </p:nvPr>
        </p:nvSpPr>
        <p:spPr>
          <a:xfrm>
            <a:off x="1001713" y="6224270"/>
            <a:ext cx="3330575" cy="365125"/>
          </a:xfrm>
        </p:spPr>
        <p:txBody>
          <a:bodyPr anchor="ctr">
            <a:normAutofit/>
          </a:bodyPr>
          <a:lstStyle>
            <a:lvl1pPr>
              <a:defRPr sz="1200" baseline="0">
                <a:solidFill>
                  <a:schemeClr val="bg1"/>
                </a:solidFill>
              </a:defRPr>
            </a:lvl1pPr>
          </a:lstStyle>
          <a:p>
            <a:pPr lvl="0"/>
            <a:r>
              <a:rPr lang="en-US" dirty="0"/>
              <a:t>Insert Date</a:t>
            </a:r>
          </a:p>
        </p:txBody>
      </p:sp>
      <p:sp>
        <p:nvSpPr>
          <p:cNvPr id="2" name="Title 1"/>
          <p:cNvSpPr>
            <a:spLocks noGrp="1"/>
          </p:cNvSpPr>
          <p:nvPr>
            <p:ph type="title"/>
          </p:nvPr>
        </p:nvSpPr>
        <p:spPr>
          <a:xfrm>
            <a:off x="914401" y="814705"/>
            <a:ext cx="10363200" cy="3124198"/>
          </a:xfrm>
        </p:spPr>
        <p:txBody>
          <a:bodyPr>
            <a:noAutofit/>
          </a:bodyPr>
          <a:lstStyle>
            <a:lvl1pPr>
              <a:defRPr sz="8800" b="0" i="0">
                <a:solidFill>
                  <a:schemeClr val="bg1"/>
                </a:solidFill>
                <a:effectLst>
                  <a:outerShdw blurRad="50800" dist="38100" dir="8100000" algn="tr" rotWithShape="0">
                    <a:prstClr val="black">
                      <a:alpha val="40000"/>
                    </a:prstClr>
                  </a:outerShdw>
                </a:effectLst>
                <a:latin typeface="Museo Slab 500" charset="0"/>
                <a:ea typeface="Museo Slab 500" charset="0"/>
                <a:cs typeface="Museo Slab 500" charset="0"/>
              </a:defRPr>
            </a:lvl1pPr>
          </a:lstStyle>
          <a:p>
            <a:r>
              <a:rPr lang="en-US" dirty="0"/>
              <a:t>Click to edit Master title</a:t>
            </a:r>
          </a:p>
        </p:txBody>
      </p:sp>
      <p:sp>
        <p:nvSpPr>
          <p:cNvPr id="11" name="Text Placeholder 10"/>
          <p:cNvSpPr>
            <a:spLocks noGrp="1"/>
          </p:cNvSpPr>
          <p:nvPr>
            <p:ph type="body" sz="quarter" idx="12" hasCustomPrompt="1"/>
          </p:nvPr>
        </p:nvSpPr>
        <p:spPr>
          <a:xfrm>
            <a:off x="914401" y="4184875"/>
            <a:ext cx="10363200" cy="490311"/>
          </a:xfrm>
        </p:spPr>
        <p:txBody>
          <a:bodyPr/>
          <a:lstStyle>
            <a:lvl1pPr marL="0" indent="0">
              <a:buNone/>
              <a:defRPr b="0" i="0">
                <a:solidFill>
                  <a:schemeClr val="bg1"/>
                </a:solidFill>
                <a:latin typeface="+mn-lt"/>
                <a:ea typeface="Trebuchet MS" charset="0"/>
                <a:cs typeface="Trebuchet MS" charset="0"/>
              </a:defRPr>
            </a:lvl1pPr>
          </a:lstStyle>
          <a:p>
            <a:pPr lvl="0"/>
            <a:r>
              <a:rPr lang="en-US" dirty="0"/>
              <a:t>Click to edit Master subtitle</a:t>
            </a:r>
          </a:p>
        </p:txBody>
      </p:sp>
      <p:sp>
        <p:nvSpPr>
          <p:cNvPr id="6" name="Rectangle 5">
            <a:extLst>
              <a:ext uri="{FF2B5EF4-FFF2-40B4-BE49-F238E27FC236}">
                <a16:creationId xmlns:a16="http://schemas.microsoft.com/office/drawing/2014/main" id="{02E63247-FA9C-AE42-8D08-A5930846C60E}"/>
              </a:ext>
            </a:extLst>
          </p:cNvPr>
          <p:cNvSpPr/>
          <p:nvPr userDrawn="1"/>
        </p:nvSpPr>
        <p:spPr>
          <a:xfrm>
            <a:off x="-15240" y="3472608"/>
            <a:ext cx="12207240" cy="13716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195529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Alternate Title Slide">
    <p:bg>
      <p:bgPr>
        <a:solidFill>
          <a:schemeClr val="accent5"/>
        </a:solidFill>
        <a:effectLst/>
      </p:bgPr>
    </p:bg>
    <p:spTree>
      <p:nvGrpSpPr>
        <p:cNvPr id="1" name=""/>
        <p:cNvGrpSpPr/>
        <p:nvPr/>
      </p:nvGrpSpPr>
      <p:grpSpPr>
        <a:xfrm>
          <a:off x="0" y="0"/>
          <a:ext cx="0" cy="0"/>
          <a:chOff x="0" y="0"/>
          <a:chExt cx="0" cy="0"/>
        </a:xfrm>
      </p:grpSpPr>
      <p:sp>
        <p:nvSpPr>
          <p:cNvPr id="3" name="Rounded Rectangle 2"/>
          <p:cNvSpPr/>
          <p:nvPr userDrawn="1"/>
        </p:nvSpPr>
        <p:spPr>
          <a:xfrm>
            <a:off x="152400" y="163286"/>
            <a:ext cx="11887200" cy="6531428"/>
          </a:xfrm>
          <a:prstGeom prst="roundRect">
            <a:avLst>
              <a:gd name="adj" fmla="val 0"/>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hasCustomPrompt="1"/>
          </p:nvPr>
        </p:nvSpPr>
        <p:spPr>
          <a:xfrm>
            <a:off x="912223" y="1097278"/>
            <a:ext cx="10365377" cy="1524000"/>
          </a:xfrm>
        </p:spPr>
        <p:txBody>
          <a:bodyPr>
            <a:noAutofit/>
          </a:bodyPr>
          <a:lstStyle>
            <a:lvl1pPr algn="l">
              <a:defRPr sz="6000" b="0" i="0" baseline="0">
                <a:solidFill>
                  <a:srgbClr val="232C67"/>
                </a:solidFill>
                <a:latin typeface="Museo Slab 500" charset="0"/>
                <a:ea typeface="Museo Slab 500" charset="0"/>
                <a:cs typeface="Museo Slab 500" charset="0"/>
              </a:defRPr>
            </a:lvl1pPr>
          </a:lstStyle>
          <a:p>
            <a:r>
              <a:rPr lang="en-US" dirty="0"/>
              <a:t>Click to edit section title</a:t>
            </a:r>
          </a:p>
        </p:txBody>
      </p:sp>
      <p:sp>
        <p:nvSpPr>
          <p:cNvPr id="5" name="Text Placeholder 10"/>
          <p:cNvSpPr>
            <a:spLocks noGrp="1"/>
          </p:cNvSpPr>
          <p:nvPr>
            <p:ph type="body" sz="quarter" idx="12" hasCustomPrompt="1"/>
          </p:nvPr>
        </p:nvSpPr>
        <p:spPr>
          <a:xfrm>
            <a:off x="912223" y="2839454"/>
            <a:ext cx="10365377" cy="3287024"/>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subtitle</a:t>
            </a:r>
          </a:p>
        </p:txBody>
      </p:sp>
    </p:spTree>
    <p:extLst>
      <p:ext uri="{BB962C8B-B14F-4D97-AF65-F5344CB8AC3E}">
        <p14:creationId xmlns:p14="http://schemas.microsoft.com/office/powerpoint/2010/main" val="3896331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mple Data Slide">
    <p:spTree>
      <p:nvGrpSpPr>
        <p:cNvPr id="1" name=""/>
        <p:cNvGrpSpPr/>
        <p:nvPr/>
      </p:nvGrpSpPr>
      <p:grpSpPr>
        <a:xfrm>
          <a:off x="0" y="0"/>
          <a:ext cx="0" cy="0"/>
          <a:chOff x="0" y="0"/>
          <a:chExt cx="0" cy="0"/>
        </a:xfrm>
      </p:grpSpPr>
      <p:sp>
        <p:nvSpPr>
          <p:cNvPr id="11" name="Text Placeholder 10"/>
          <p:cNvSpPr>
            <a:spLocks noGrp="1"/>
          </p:cNvSpPr>
          <p:nvPr>
            <p:ph type="body" sz="quarter" idx="12" hasCustomPrompt="1"/>
          </p:nvPr>
        </p:nvSpPr>
        <p:spPr>
          <a:xfrm>
            <a:off x="729342" y="2259876"/>
            <a:ext cx="3755572" cy="3132900"/>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3" name="Round Single Corner Rectangle 2"/>
          <p:cNvSpPr/>
          <p:nvPr userDrawn="1"/>
        </p:nvSpPr>
        <p:spPr>
          <a:xfrm rot="10800000">
            <a:off x="5214256" y="-2"/>
            <a:ext cx="6977741" cy="6858001"/>
          </a:xfrm>
          <a:prstGeom prst="round1Rect">
            <a:avLst>
              <a:gd name="adj" fmla="val 0"/>
            </a:avLst>
          </a:prstGeom>
          <a:solidFill>
            <a:srgbClr val="407C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5943600" y="731519"/>
            <a:ext cx="5519055" cy="4661257"/>
          </a:xfrm>
        </p:spPr>
        <p:txBody>
          <a:bodyPr anchor="ctr" anchorCtr="0">
            <a:noAutofit/>
          </a:bodyPr>
          <a:lstStyle>
            <a:lvl1pPr algn="ctr">
              <a:defRPr sz="12500" b="0" i="0">
                <a:solidFill>
                  <a:schemeClr val="bg1"/>
                </a:solidFill>
                <a:latin typeface="Museo Slab 500" charset="0"/>
                <a:ea typeface="Museo Slab 500" charset="0"/>
                <a:cs typeface="Museo Slab 500" charset="0"/>
              </a:defRPr>
            </a:lvl1pPr>
          </a:lstStyle>
          <a:p>
            <a:r>
              <a:rPr lang="en-US" dirty="0"/>
              <a:t>00.0%</a:t>
            </a:r>
          </a:p>
        </p:txBody>
      </p:sp>
      <p:sp>
        <p:nvSpPr>
          <p:cNvPr id="6" name="Text Placeholder 10"/>
          <p:cNvSpPr>
            <a:spLocks noGrp="1"/>
          </p:cNvSpPr>
          <p:nvPr>
            <p:ph type="body" sz="quarter" idx="13" hasCustomPrompt="1"/>
          </p:nvPr>
        </p:nvSpPr>
        <p:spPr>
          <a:xfrm>
            <a:off x="729343" y="731519"/>
            <a:ext cx="3755572" cy="1290321"/>
          </a:xfrm>
        </p:spPr>
        <p:txBody>
          <a:bodyPr>
            <a:noAutofit/>
          </a:bodyPr>
          <a:lstStyle>
            <a:lvl1pPr marL="0" indent="0" algn="l">
              <a:buNone/>
              <a:defRPr sz="3600" b="1" i="0">
                <a:solidFill>
                  <a:srgbClr val="232C67"/>
                </a:solidFill>
                <a:latin typeface="Trebuchet MS" charset="0"/>
                <a:ea typeface="Trebuchet MS" charset="0"/>
                <a:cs typeface="Trebuchet MS" charset="0"/>
              </a:defRPr>
            </a:lvl1pPr>
          </a:lstStyle>
          <a:p>
            <a:pPr lvl="0"/>
            <a:r>
              <a:rPr lang="en-US" dirty="0"/>
              <a:t>Click to edit header info text</a:t>
            </a:r>
          </a:p>
        </p:txBody>
      </p:sp>
      <p:sp>
        <p:nvSpPr>
          <p:cNvPr id="7" name="Rectangle 6">
            <a:extLst>
              <a:ext uri="{FF2B5EF4-FFF2-40B4-BE49-F238E27FC236}">
                <a16:creationId xmlns:a16="http://schemas.microsoft.com/office/drawing/2014/main" id="{21EA2C93-A884-8747-B8D7-B6B9AEEB0315}"/>
              </a:ext>
            </a:extLst>
          </p:cNvPr>
          <p:cNvSpPr/>
          <p:nvPr userDrawn="1"/>
        </p:nvSpPr>
        <p:spPr>
          <a:xfrm>
            <a:off x="5214256" y="-2"/>
            <a:ext cx="6977744" cy="14224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imple Data Slide">
    <p:spTree>
      <p:nvGrpSpPr>
        <p:cNvPr id="1" name=""/>
        <p:cNvGrpSpPr/>
        <p:nvPr/>
      </p:nvGrpSpPr>
      <p:grpSpPr>
        <a:xfrm>
          <a:off x="0" y="0"/>
          <a:ext cx="0" cy="0"/>
          <a:chOff x="0" y="0"/>
          <a:chExt cx="0" cy="0"/>
        </a:xfrm>
      </p:grpSpPr>
      <p:sp>
        <p:nvSpPr>
          <p:cNvPr id="11" name="Text Placeholder 10"/>
          <p:cNvSpPr>
            <a:spLocks noGrp="1"/>
          </p:cNvSpPr>
          <p:nvPr>
            <p:ph type="body" sz="quarter" idx="12" hasCustomPrompt="1"/>
          </p:nvPr>
        </p:nvSpPr>
        <p:spPr>
          <a:xfrm>
            <a:off x="729342" y="2259876"/>
            <a:ext cx="3755572" cy="3132900"/>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3" name="Round Single Corner Rectangle 2"/>
          <p:cNvSpPr/>
          <p:nvPr userDrawn="1"/>
        </p:nvSpPr>
        <p:spPr>
          <a:xfrm rot="10800000">
            <a:off x="5214256" y="-2"/>
            <a:ext cx="6977741" cy="6858001"/>
          </a:xfrm>
          <a:prstGeom prst="round1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5943600" y="731519"/>
            <a:ext cx="5519055" cy="4661257"/>
          </a:xfrm>
        </p:spPr>
        <p:txBody>
          <a:bodyPr anchor="ctr" anchorCtr="0">
            <a:noAutofit/>
          </a:bodyPr>
          <a:lstStyle>
            <a:lvl1pPr algn="ctr">
              <a:defRPr sz="12500" b="0" i="0">
                <a:solidFill>
                  <a:schemeClr val="bg1"/>
                </a:solidFill>
                <a:latin typeface="Museo Slab 500" charset="0"/>
                <a:ea typeface="Museo Slab 500" charset="0"/>
                <a:cs typeface="Museo Slab 500" charset="0"/>
              </a:defRPr>
            </a:lvl1pPr>
          </a:lstStyle>
          <a:p>
            <a:r>
              <a:rPr lang="en-US" dirty="0"/>
              <a:t>00.0%</a:t>
            </a:r>
          </a:p>
        </p:txBody>
      </p:sp>
      <p:sp>
        <p:nvSpPr>
          <p:cNvPr id="6" name="Text Placeholder 10"/>
          <p:cNvSpPr>
            <a:spLocks noGrp="1"/>
          </p:cNvSpPr>
          <p:nvPr>
            <p:ph type="body" sz="quarter" idx="13" hasCustomPrompt="1"/>
          </p:nvPr>
        </p:nvSpPr>
        <p:spPr>
          <a:xfrm>
            <a:off x="729343" y="731519"/>
            <a:ext cx="3755572" cy="1290321"/>
          </a:xfrm>
        </p:spPr>
        <p:txBody>
          <a:bodyPr>
            <a:noAutofit/>
          </a:bodyPr>
          <a:lstStyle>
            <a:lvl1pPr marL="0" indent="0" algn="l">
              <a:buNone/>
              <a:defRPr sz="3600" b="1" i="0">
                <a:solidFill>
                  <a:srgbClr val="232C67"/>
                </a:solidFill>
                <a:latin typeface="Trebuchet MS" charset="0"/>
                <a:ea typeface="Trebuchet MS" charset="0"/>
                <a:cs typeface="Trebuchet MS" charset="0"/>
              </a:defRPr>
            </a:lvl1pPr>
          </a:lstStyle>
          <a:p>
            <a:pPr lvl="0"/>
            <a:r>
              <a:rPr lang="en-US" dirty="0"/>
              <a:t>Click to edit header info text</a:t>
            </a:r>
          </a:p>
        </p:txBody>
      </p:sp>
      <p:sp>
        <p:nvSpPr>
          <p:cNvPr id="7" name="Rectangle 6">
            <a:extLst>
              <a:ext uri="{FF2B5EF4-FFF2-40B4-BE49-F238E27FC236}">
                <a16:creationId xmlns:a16="http://schemas.microsoft.com/office/drawing/2014/main" id="{21EA2C93-A884-8747-B8D7-B6B9AEEB0315}"/>
              </a:ext>
            </a:extLst>
          </p:cNvPr>
          <p:cNvSpPr/>
          <p:nvPr userDrawn="1"/>
        </p:nvSpPr>
        <p:spPr>
          <a:xfrm>
            <a:off x="5214256" y="-2"/>
            <a:ext cx="6977744" cy="14224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1588201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Simple Data Slide">
    <p:spTree>
      <p:nvGrpSpPr>
        <p:cNvPr id="1" name=""/>
        <p:cNvGrpSpPr/>
        <p:nvPr/>
      </p:nvGrpSpPr>
      <p:grpSpPr>
        <a:xfrm>
          <a:off x="0" y="0"/>
          <a:ext cx="0" cy="0"/>
          <a:chOff x="0" y="0"/>
          <a:chExt cx="0" cy="0"/>
        </a:xfrm>
      </p:grpSpPr>
      <p:sp>
        <p:nvSpPr>
          <p:cNvPr id="11" name="Text Placeholder 10"/>
          <p:cNvSpPr>
            <a:spLocks noGrp="1"/>
          </p:cNvSpPr>
          <p:nvPr>
            <p:ph type="body" sz="quarter" idx="12" hasCustomPrompt="1"/>
          </p:nvPr>
        </p:nvSpPr>
        <p:spPr>
          <a:xfrm>
            <a:off x="729342" y="2259876"/>
            <a:ext cx="3755572" cy="3132900"/>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3" name="Round Single Corner Rectangle 2"/>
          <p:cNvSpPr/>
          <p:nvPr userDrawn="1"/>
        </p:nvSpPr>
        <p:spPr>
          <a:xfrm rot="10800000">
            <a:off x="5214256" y="-2"/>
            <a:ext cx="6977741" cy="6858001"/>
          </a:xfrm>
          <a:prstGeom prst="round1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5943600" y="731519"/>
            <a:ext cx="5519055" cy="4661257"/>
          </a:xfrm>
        </p:spPr>
        <p:txBody>
          <a:bodyPr anchor="ctr" anchorCtr="0">
            <a:noAutofit/>
          </a:bodyPr>
          <a:lstStyle>
            <a:lvl1pPr algn="ctr">
              <a:defRPr sz="12500" b="0" i="0">
                <a:solidFill>
                  <a:schemeClr val="bg1"/>
                </a:solidFill>
                <a:latin typeface="Museo Slab 500" charset="0"/>
                <a:ea typeface="Museo Slab 500" charset="0"/>
                <a:cs typeface="Museo Slab 500" charset="0"/>
              </a:defRPr>
            </a:lvl1pPr>
          </a:lstStyle>
          <a:p>
            <a:r>
              <a:rPr lang="en-US" dirty="0"/>
              <a:t>00.0%</a:t>
            </a:r>
          </a:p>
        </p:txBody>
      </p:sp>
      <p:sp>
        <p:nvSpPr>
          <p:cNvPr id="6" name="Text Placeholder 10"/>
          <p:cNvSpPr>
            <a:spLocks noGrp="1"/>
          </p:cNvSpPr>
          <p:nvPr>
            <p:ph type="body" sz="quarter" idx="13" hasCustomPrompt="1"/>
          </p:nvPr>
        </p:nvSpPr>
        <p:spPr>
          <a:xfrm>
            <a:off x="729343" y="731519"/>
            <a:ext cx="3755572" cy="1290321"/>
          </a:xfrm>
        </p:spPr>
        <p:txBody>
          <a:bodyPr>
            <a:noAutofit/>
          </a:bodyPr>
          <a:lstStyle>
            <a:lvl1pPr marL="0" indent="0" algn="l">
              <a:buNone/>
              <a:defRPr sz="3600" b="1" i="0">
                <a:solidFill>
                  <a:srgbClr val="232C67"/>
                </a:solidFill>
                <a:latin typeface="Trebuchet MS" charset="0"/>
                <a:ea typeface="Trebuchet MS" charset="0"/>
                <a:cs typeface="Trebuchet MS" charset="0"/>
              </a:defRPr>
            </a:lvl1pPr>
          </a:lstStyle>
          <a:p>
            <a:pPr lvl="0"/>
            <a:r>
              <a:rPr lang="en-US" dirty="0"/>
              <a:t>Click to edit header info text</a:t>
            </a:r>
          </a:p>
        </p:txBody>
      </p:sp>
      <p:sp>
        <p:nvSpPr>
          <p:cNvPr id="7" name="Rectangle 6">
            <a:extLst>
              <a:ext uri="{FF2B5EF4-FFF2-40B4-BE49-F238E27FC236}">
                <a16:creationId xmlns:a16="http://schemas.microsoft.com/office/drawing/2014/main" id="{21EA2C93-A884-8747-B8D7-B6B9AEEB0315}"/>
              </a:ext>
            </a:extLst>
          </p:cNvPr>
          <p:cNvSpPr/>
          <p:nvPr userDrawn="1"/>
        </p:nvSpPr>
        <p:spPr>
          <a:xfrm>
            <a:off x="5214256" y="-2"/>
            <a:ext cx="6977744" cy="142242"/>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36136623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Simple Data Slide">
    <p:spTree>
      <p:nvGrpSpPr>
        <p:cNvPr id="1" name=""/>
        <p:cNvGrpSpPr/>
        <p:nvPr/>
      </p:nvGrpSpPr>
      <p:grpSpPr>
        <a:xfrm>
          <a:off x="0" y="0"/>
          <a:ext cx="0" cy="0"/>
          <a:chOff x="0" y="0"/>
          <a:chExt cx="0" cy="0"/>
        </a:xfrm>
      </p:grpSpPr>
      <p:sp>
        <p:nvSpPr>
          <p:cNvPr id="11" name="Text Placeholder 10"/>
          <p:cNvSpPr>
            <a:spLocks noGrp="1"/>
          </p:cNvSpPr>
          <p:nvPr>
            <p:ph type="body" sz="quarter" idx="12" hasCustomPrompt="1"/>
          </p:nvPr>
        </p:nvSpPr>
        <p:spPr>
          <a:xfrm>
            <a:off x="729342" y="2259876"/>
            <a:ext cx="3755572" cy="3132900"/>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3" name="Round Single Corner Rectangle 2"/>
          <p:cNvSpPr/>
          <p:nvPr userDrawn="1"/>
        </p:nvSpPr>
        <p:spPr>
          <a:xfrm rot="10800000">
            <a:off x="5214256" y="-2"/>
            <a:ext cx="6977741" cy="6858001"/>
          </a:xfrm>
          <a:prstGeom prst="round1Rect">
            <a:avLst>
              <a:gd name="adj"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5943600" y="731519"/>
            <a:ext cx="5519055" cy="4661257"/>
          </a:xfrm>
        </p:spPr>
        <p:txBody>
          <a:bodyPr anchor="ctr" anchorCtr="0">
            <a:noAutofit/>
          </a:bodyPr>
          <a:lstStyle>
            <a:lvl1pPr algn="ctr">
              <a:defRPr sz="12500" b="0" i="0">
                <a:solidFill>
                  <a:schemeClr val="bg1"/>
                </a:solidFill>
                <a:latin typeface="Museo Slab 500" charset="0"/>
                <a:ea typeface="Museo Slab 500" charset="0"/>
                <a:cs typeface="Museo Slab 500" charset="0"/>
              </a:defRPr>
            </a:lvl1pPr>
          </a:lstStyle>
          <a:p>
            <a:r>
              <a:rPr lang="en-US" dirty="0"/>
              <a:t>00.0%</a:t>
            </a:r>
          </a:p>
        </p:txBody>
      </p:sp>
      <p:sp>
        <p:nvSpPr>
          <p:cNvPr id="6" name="Text Placeholder 10"/>
          <p:cNvSpPr>
            <a:spLocks noGrp="1"/>
          </p:cNvSpPr>
          <p:nvPr>
            <p:ph type="body" sz="quarter" idx="13" hasCustomPrompt="1"/>
          </p:nvPr>
        </p:nvSpPr>
        <p:spPr>
          <a:xfrm>
            <a:off x="729343" y="731519"/>
            <a:ext cx="3755572" cy="1290321"/>
          </a:xfrm>
        </p:spPr>
        <p:txBody>
          <a:bodyPr>
            <a:noAutofit/>
          </a:bodyPr>
          <a:lstStyle>
            <a:lvl1pPr marL="0" indent="0" algn="l">
              <a:buNone/>
              <a:defRPr sz="3600" b="1" i="0">
                <a:solidFill>
                  <a:srgbClr val="232C67"/>
                </a:solidFill>
                <a:latin typeface="Trebuchet MS" charset="0"/>
                <a:ea typeface="Trebuchet MS" charset="0"/>
                <a:cs typeface="Trebuchet MS" charset="0"/>
              </a:defRPr>
            </a:lvl1pPr>
          </a:lstStyle>
          <a:p>
            <a:pPr lvl="0"/>
            <a:r>
              <a:rPr lang="en-US" dirty="0"/>
              <a:t>Click to edit header info text</a:t>
            </a:r>
          </a:p>
        </p:txBody>
      </p:sp>
      <p:sp>
        <p:nvSpPr>
          <p:cNvPr id="7" name="Rectangle 6">
            <a:extLst>
              <a:ext uri="{FF2B5EF4-FFF2-40B4-BE49-F238E27FC236}">
                <a16:creationId xmlns:a16="http://schemas.microsoft.com/office/drawing/2014/main" id="{21EA2C93-A884-8747-B8D7-B6B9AEEB0315}"/>
              </a:ext>
            </a:extLst>
          </p:cNvPr>
          <p:cNvSpPr/>
          <p:nvPr userDrawn="1"/>
        </p:nvSpPr>
        <p:spPr>
          <a:xfrm>
            <a:off x="5214256" y="-2"/>
            <a:ext cx="6977744" cy="142242"/>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2794116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amp; Text Slide">
    <p:spTree>
      <p:nvGrpSpPr>
        <p:cNvPr id="1" name=""/>
        <p:cNvGrpSpPr/>
        <p:nvPr/>
      </p:nvGrpSpPr>
      <p:grpSpPr>
        <a:xfrm>
          <a:off x="0" y="0"/>
          <a:ext cx="0" cy="0"/>
          <a:chOff x="0" y="0"/>
          <a:chExt cx="0" cy="0"/>
        </a:xfrm>
      </p:grpSpPr>
      <p:sp>
        <p:nvSpPr>
          <p:cNvPr id="11" name="Text Placeholder 10"/>
          <p:cNvSpPr>
            <a:spLocks noGrp="1"/>
          </p:cNvSpPr>
          <p:nvPr>
            <p:ph type="body" sz="quarter" idx="12"/>
          </p:nvPr>
        </p:nvSpPr>
        <p:spPr>
          <a:xfrm>
            <a:off x="6283778" y="3714751"/>
            <a:ext cx="5377541" cy="2379064"/>
          </a:xfrm>
        </p:spPr>
        <p:txBody>
          <a:bodyPr>
            <a:normAutofit/>
          </a:bodyPr>
          <a:lstStyle>
            <a:lvl1pPr marL="0" indent="0" algn="l">
              <a:buNone/>
              <a:defRPr sz="2000" b="0" i="0">
                <a:solidFill>
                  <a:schemeClr val="accent3">
                    <a:lumMod val="10000"/>
                  </a:schemeClr>
                </a:solidFill>
                <a:latin typeface="+mn-lt"/>
                <a:ea typeface="Trebuchet MS" charset="0"/>
                <a:cs typeface="Trebuchet MS" charset="0"/>
              </a:defRPr>
            </a:lvl1pPr>
          </a:lstStyle>
          <a:p>
            <a:pPr lvl="0"/>
            <a:endParaRPr lang="en-US" dirty="0"/>
          </a:p>
        </p:txBody>
      </p:sp>
      <p:sp>
        <p:nvSpPr>
          <p:cNvPr id="12" name="Picture Placeholder 7"/>
          <p:cNvSpPr>
            <a:spLocks noGrp="1"/>
          </p:cNvSpPr>
          <p:nvPr>
            <p:ph type="pic" sz="quarter" idx="13"/>
          </p:nvPr>
        </p:nvSpPr>
        <p:spPr>
          <a:xfrm>
            <a:off x="557893" y="696676"/>
            <a:ext cx="5377542" cy="5397138"/>
          </a:xfrm>
          <a:prstGeom prst="roundRect">
            <a:avLst>
              <a:gd name="adj" fmla="val 0"/>
            </a:avLst>
          </a:prstGeom>
        </p:spPr>
        <p:txBody>
          <a:bodyPr/>
          <a:lstStyle/>
          <a:p>
            <a:endParaRPr lang="en-US"/>
          </a:p>
        </p:txBody>
      </p:sp>
      <p:sp>
        <p:nvSpPr>
          <p:cNvPr id="5" name="Picture Placeholder 7">
            <a:extLst>
              <a:ext uri="{FF2B5EF4-FFF2-40B4-BE49-F238E27FC236}">
                <a16:creationId xmlns:a16="http://schemas.microsoft.com/office/drawing/2014/main" id="{BE9EA3EC-09C6-934B-A9DA-895C76565CAE}"/>
              </a:ext>
            </a:extLst>
          </p:cNvPr>
          <p:cNvSpPr>
            <a:spLocks noGrp="1"/>
          </p:cNvSpPr>
          <p:nvPr>
            <p:ph type="pic" sz="quarter" idx="14"/>
          </p:nvPr>
        </p:nvSpPr>
        <p:spPr>
          <a:xfrm>
            <a:off x="6283779" y="696676"/>
            <a:ext cx="5377542" cy="2732324"/>
          </a:xfrm>
          <a:prstGeom prst="roundRect">
            <a:avLst>
              <a:gd name="adj" fmla="val 0"/>
            </a:avLst>
          </a:prstGeom>
        </p:spPr>
        <p:txBody>
          <a:bodyPr/>
          <a:lstStyle/>
          <a:p>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aded Picture Text Slide">
    <p:bg>
      <p:bgPr>
        <a:solidFill>
          <a:schemeClr val="bg1"/>
        </a:solidFill>
        <a:effectLst/>
      </p:bgPr>
    </p:bg>
    <p:spTree>
      <p:nvGrpSpPr>
        <p:cNvPr id="1" name=""/>
        <p:cNvGrpSpPr/>
        <p:nvPr/>
      </p:nvGrpSpPr>
      <p:grpSpPr>
        <a:xfrm>
          <a:off x="0" y="0"/>
          <a:ext cx="0" cy="0"/>
          <a:chOff x="0" y="0"/>
          <a:chExt cx="0" cy="0"/>
        </a:xfrm>
      </p:grpSpPr>
      <p:sp>
        <p:nvSpPr>
          <p:cNvPr id="10" name="Picture Placeholder 4"/>
          <p:cNvSpPr>
            <a:spLocks noGrp="1"/>
          </p:cNvSpPr>
          <p:nvPr>
            <p:ph type="pic" sz="quarter" idx="13" hasCustomPrompt="1"/>
          </p:nvPr>
        </p:nvSpPr>
        <p:spPr>
          <a:xfrm>
            <a:off x="0" y="0"/>
            <a:ext cx="12192000" cy="6858000"/>
          </a:xfrm>
          <a:prstGeom prst="roundRect">
            <a:avLst>
              <a:gd name="adj" fmla="val 0"/>
            </a:avLst>
          </a:prstGeom>
          <a:noFill/>
          <a:ln>
            <a:noFill/>
          </a:ln>
        </p:spPr>
        <p:txBody>
          <a:bodyPr/>
          <a:lstStyle>
            <a:lvl1pPr marL="0" indent="0" algn="ctr">
              <a:buNone/>
              <a:defRPr/>
            </a:lvl1pPr>
          </a:lstStyle>
          <a:p>
            <a:r>
              <a:rPr lang="en-US" dirty="0"/>
              <a:t>Add picture then adjust transparency to between 75% and 85%</a:t>
            </a:r>
          </a:p>
        </p:txBody>
      </p:sp>
      <p:sp>
        <p:nvSpPr>
          <p:cNvPr id="12" name="Text Placeholder 11"/>
          <p:cNvSpPr>
            <a:spLocks noGrp="1"/>
          </p:cNvSpPr>
          <p:nvPr>
            <p:ph type="body" sz="quarter" idx="14" hasCustomPrompt="1"/>
          </p:nvPr>
        </p:nvSpPr>
        <p:spPr>
          <a:xfrm>
            <a:off x="1665287" y="1540669"/>
            <a:ext cx="8861425" cy="3776662"/>
          </a:xfrm>
        </p:spPr>
        <p:txBody>
          <a:bodyPr anchor="ctr" anchorCtr="0">
            <a:normAutofit/>
          </a:bodyPr>
          <a:lstStyle>
            <a:lvl1pPr marL="0" indent="0" algn="ctr">
              <a:buNone/>
              <a:defRPr sz="6000" b="0" i="0">
                <a:solidFill>
                  <a:schemeClr val="accent3">
                    <a:lumMod val="10000"/>
                  </a:schemeClr>
                </a:solidFill>
                <a:effectLst>
                  <a:outerShdw blurRad="50800" dist="38100" dir="8100000" algn="tr" rotWithShape="0">
                    <a:prstClr val="black">
                      <a:alpha val="40000"/>
                    </a:prstClr>
                  </a:outerShdw>
                </a:effectLst>
                <a:latin typeface="Museo Slab 500" panose="02000000000000000000" pitchFamily="2" charset="77"/>
                <a:ea typeface="Museo Slab 500" panose="02000000000000000000" pitchFamily="2" charset="77"/>
                <a:cs typeface="Museo Slab 500" panose="02000000000000000000" pitchFamily="2" charset="77"/>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text</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ark Picture Text Slide">
    <p:bg>
      <p:bgPr>
        <a:solidFill>
          <a:schemeClr val="bg1"/>
        </a:solidFill>
        <a:effectLst/>
      </p:bgPr>
    </p:bg>
    <p:spTree>
      <p:nvGrpSpPr>
        <p:cNvPr id="1" name=""/>
        <p:cNvGrpSpPr/>
        <p:nvPr/>
      </p:nvGrpSpPr>
      <p:grpSpPr>
        <a:xfrm>
          <a:off x="0" y="0"/>
          <a:ext cx="0" cy="0"/>
          <a:chOff x="0" y="0"/>
          <a:chExt cx="0" cy="0"/>
        </a:xfrm>
      </p:grpSpPr>
      <p:sp>
        <p:nvSpPr>
          <p:cNvPr id="9" name="Picture Placeholder 4"/>
          <p:cNvSpPr>
            <a:spLocks noGrp="1"/>
          </p:cNvSpPr>
          <p:nvPr>
            <p:ph type="pic" sz="quarter" idx="13" hasCustomPrompt="1"/>
          </p:nvPr>
        </p:nvSpPr>
        <p:spPr>
          <a:xfrm>
            <a:off x="0" y="0"/>
            <a:ext cx="12192000" cy="6857999"/>
          </a:xfrm>
          <a:prstGeom prst="roundRect">
            <a:avLst>
              <a:gd name="adj" fmla="val 0"/>
            </a:avLst>
          </a:prstGeom>
          <a:noFill/>
          <a:ln>
            <a:noFill/>
          </a:ln>
        </p:spPr>
        <p:txBody>
          <a:bodyPr/>
          <a:lstStyle>
            <a:lvl1pPr marL="0" indent="0" algn="ctr">
              <a:buNone/>
              <a:defRPr/>
            </a:lvl1pPr>
          </a:lstStyle>
          <a:p>
            <a:r>
              <a:rPr lang="en-US" dirty="0"/>
              <a:t>Click icon to add image. Select a dark photo.</a:t>
            </a:r>
          </a:p>
        </p:txBody>
      </p:sp>
      <p:sp>
        <p:nvSpPr>
          <p:cNvPr id="5" name="Title 1"/>
          <p:cNvSpPr>
            <a:spLocks noGrp="1"/>
          </p:cNvSpPr>
          <p:nvPr>
            <p:ph type="title" hasCustomPrompt="1"/>
          </p:nvPr>
        </p:nvSpPr>
        <p:spPr>
          <a:xfrm>
            <a:off x="1603466" y="2400662"/>
            <a:ext cx="8985068" cy="1513120"/>
          </a:xfrm>
        </p:spPr>
        <p:txBody>
          <a:bodyPr>
            <a:noAutofit/>
          </a:bodyPr>
          <a:lstStyle>
            <a:lvl1pPr algn="ctr">
              <a:defRPr sz="4500" b="0" i="0">
                <a:solidFill>
                  <a:schemeClr val="bg1"/>
                </a:solidFill>
                <a:latin typeface="Museo Slab 500" panose="02000000000000000000" pitchFamily="2" charset="77"/>
                <a:ea typeface="Museo Slab 500" panose="02000000000000000000" pitchFamily="2" charset="77"/>
                <a:cs typeface="Museo Slab 500" panose="02000000000000000000" pitchFamily="2" charset="77"/>
              </a:defRPr>
            </a:lvl1pPr>
          </a:lstStyle>
          <a:p>
            <a:r>
              <a:rPr lang="en-US" dirty="0"/>
              <a:t>Click to edit text</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ight Picture Text Slide">
    <p:bg>
      <p:bgPr>
        <a:solidFill>
          <a:schemeClr val="bg1"/>
        </a:solidFill>
        <a:effectLst/>
      </p:bgPr>
    </p:bg>
    <p:spTree>
      <p:nvGrpSpPr>
        <p:cNvPr id="1" name=""/>
        <p:cNvGrpSpPr/>
        <p:nvPr/>
      </p:nvGrpSpPr>
      <p:grpSpPr>
        <a:xfrm>
          <a:off x="0" y="0"/>
          <a:ext cx="0" cy="0"/>
          <a:chOff x="0" y="0"/>
          <a:chExt cx="0" cy="0"/>
        </a:xfrm>
      </p:grpSpPr>
      <p:sp>
        <p:nvSpPr>
          <p:cNvPr id="9" name="Picture Placeholder 4"/>
          <p:cNvSpPr>
            <a:spLocks noGrp="1"/>
          </p:cNvSpPr>
          <p:nvPr>
            <p:ph type="pic" sz="quarter" idx="13" hasCustomPrompt="1"/>
          </p:nvPr>
        </p:nvSpPr>
        <p:spPr>
          <a:xfrm>
            <a:off x="0" y="0"/>
            <a:ext cx="12039600" cy="6858000"/>
          </a:xfrm>
          <a:prstGeom prst="roundRect">
            <a:avLst>
              <a:gd name="adj" fmla="val 0"/>
            </a:avLst>
          </a:prstGeom>
          <a:noFill/>
          <a:ln>
            <a:noFill/>
          </a:ln>
        </p:spPr>
        <p:txBody>
          <a:bodyPr/>
          <a:lstStyle>
            <a:lvl1pPr marL="0" indent="0" algn="ctr">
              <a:buNone/>
              <a:defRPr/>
            </a:lvl1pPr>
          </a:lstStyle>
          <a:p>
            <a:r>
              <a:rPr lang="en-US" dirty="0"/>
              <a:t>Click icon to add image. Select a bright photo.</a:t>
            </a:r>
          </a:p>
        </p:txBody>
      </p:sp>
      <p:sp>
        <p:nvSpPr>
          <p:cNvPr id="5" name="Title 1"/>
          <p:cNvSpPr>
            <a:spLocks noGrp="1"/>
          </p:cNvSpPr>
          <p:nvPr>
            <p:ph type="title" hasCustomPrompt="1"/>
          </p:nvPr>
        </p:nvSpPr>
        <p:spPr>
          <a:xfrm>
            <a:off x="1603466" y="2522582"/>
            <a:ext cx="8985068" cy="1513120"/>
          </a:xfrm>
        </p:spPr>
        <p:txBody>
          <a:bodyPr>
            <a:noAutofit/>
          </a:bodyPr>
          <a:lstStyle>
            <a:lvl1pPr algn="ctr">
              <a:defRPr sz="4500" b="0" i="0">
                <a:solidFill>
                  <a:schemeClr val="accent3">
                    <a:lumMod val="10000"/>
                  </a:schemeClr>
                </a:solidFill>
                <a:effectLst>
                  <a:outerShdw blurRad="50800" dist="38100" dir="8100000" algn="tr" rotWithShape="0">
                    <a:prstClr val="black">
                      <a:alpha val="40000"/>
                    </a:prstClr>
                  </a:outerShdw>
                </a:effectLst>
                <a:latin typeface="Museo Slab 500" panose="02000000000000000000" pitchFamily="2" charset="77"/>
                <a:ea typeface="Museo Slab 500" panose="02000000000000000000" pitchFamily="2" charset="77"/>
                <a:cs typeface="Museo Slab 500" panose="02000000000000000000" pitchFamily="2" charset="77"/>
              </a:defRPr>
            </a:lvl1pPr>
          </a:lstStyle>
          <a:p>
            <a:r>
              <a:rPr lang="en-US" dirty="0"/>
              <a:t>Click to edit text</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alf Picture Slide">
    <p:spTree>
      <p:nvGrpSpPr>
        <p:cNvPr id="1" name=""/>
        <p:cNvGrpSpPr/>
        <p:nvPr/>
      </p:nvGrpSpPr>
      <p:grpSpPr>
        <a:xfrm>
          <a:off x="0" y="0"/>
          <a:ext cx="0" cy="0"/>
          <a:chOff x="0" y="0"/>
          <a:chExt cx="0" cy="0"/>
        </a:xfrm>
      </p:grpSpPr>
      <p:sp>
        <p:nvSpPr>
          <p:cNvPr id="11" name="Text Placeholder 10"/>
          <p:cNvSpPr>
            <a:spLocks noGrp="1"/>
          </p:cNvSpPr>
          <p:nvPr>
            <p:ph type="body" sz="quarter" idx="12" hasCustomPrompt="1"/>
          </p:nvPr>
        </p:nvSpPr>
        <p:spPr>
          <a:xfrm>
            <a:off x="729343" y="2403567"/>
            <a:ext cx="4648199" cy="3722909"/>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6" name="Text Placeholder 10"/>
          <p:cNvSpPr>
            <a:spLocks noGrp="1"/>
          </p:cNvSpPr>
          <p:nvPr>
            <p:ph type="body" sz="quarter" idx="13" hasCustomPrompt="1"/>
          </p:nvPr>
        </p:nvSpPr>
        <p:spPr>
          <a:xfrm>
            <a:off x="729343" y="731520"/>
            <a:ext cx="4648199" cy="1306287"/>
          </a:xfrm>
        </p:spPr>
        <p:txBody>
          <a:bodyPr>
            <a:noAutofit/>
          </a:bodyPr>
          <a:lstStyle>
            <a:lvl1pPr marL="0" indent="0" algn="l">
              <a:buNone/>
              <a:defRPr sz="3600" b="1" i="0">
                <a:solidFill>
                  <a:srgbClr val="232C67"/>
                </a:solidFill>
                <a:latin typeface="Trebuchet MS" charset="0"/>
                <a:ea typeface="Trebuchet MS" charset="0"/>
                <a:cs typeface="Trebuchet MS" charset="0"/>
              </a:defRPr>
            </a:lvl1pPr>
          </a:lstStyle>
          <a:p>
            <a:pPr lvl="0"/>
            <a:r>
              <a:rPr lang="en-US" dirty="0"/>
              <a:t>Click to edit header info text</a:t>
            </a:r>
          </a:p>
        </p:txBody>
      </p:sp>
      <p:sp>
        <p:nvSpPr>
          <p:cNvPr id="10" name="Picture Placeholder 9"/>
          <p:cNvSpPr>
            <a:spLocks noGrp="1"/>
          </p:cNvSpPr>
          <p:nvPr>
            <p:ph type="pic" sz="quarter" idx="14"/>
          </p:nvPr>
        </p:nvSpPr>
        <p:spPr>
          <a:xfrm>
            <a:off x="6106885" y="0"/>
            <a:ext cx="6085115" cy="6858000"/>
          </a:xfrm>
        </p:spPr>
        <p:txBody>
          <a:bodyPr/>
          <a:lstStyle/>
          <a:p>
            <a:endParaRPr lang="en-US"/>
          </a:p>
        </p:txBody>
      </p:sp>
      <p:sp>
        <p:nvSpPr>
          <p:cNvPr id="5" name="Rectangle 4">
            <a:extLst>
              <a:ext uri="{FF2B5EF4-FFF2-40B4-BE49-F238E27FC236}">
                <a16:creationId xmlns:a16="http://schemas.microsoft.com/office/drawing/2014/main" id="{B2011DB1-4B35-7943-9B98-C5D50EB31642}"/>
              </a:ext>
            </a:extLst>
          </p:cNvPr>
          <p:cNvSpPr/>
          <p:nvPr userDrawn="1"/>
        </p:nvSpPr>
        <p:spPr>
          <a:xfrm>
            <a:off x="729343" y="2165171"/>
            <a:ext cx="4648199" cy="9035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Slide Dark Blue">
    <p:bg>
      <p:bgPr>
        <a:solidFill>
          <a:srgbClr val="232C67"/>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3" hasCustomPrompt="1"/>
          </p:nvPr>
        </p:nvSpPr>
        <p:spPr>
          <a:xfrm>
            <a:off x="1001713" y="6224270"/>
            <a:ext cx="3330575" cy="365125"/>
          </a:xfrm>
        </p:spPr>
        <p:txBody>
          <a:bodyPr anchor="ctr">
            <a:normAutofit/>
          </a:bodyPr>
          <a:lstStyle>
            <a:lvl1pPr>
              <a:defRPr sz="1200" baseline="0">
                <a:solidFill>
                  <a:schemeClr val="bg1"/>
                </a:solidFill>
              </a:defRPr>
            </a:lvl1pPr>
          </a:lstStyle>
          <a:p>
            <a:pPr lvl="0"/>
            <a:r>
              <a:rPr lang="en-US" dirty="0"/>
              <a:t>Insert Date</a:t>
            </a:r>
          </a:p>
        </p:txBody>
      </p:sp>
      <p:sp>
        <p:nvSpPr>
          <p:cNvPr id="11" name="Text Placeholder 10"/>
          <p:cNvSpPr>
            <a:spLocks noGrp="1"/>
          </p:cNvSpPr>
          <p:nvPr>
            <p:ph type="body" sz="quarter" idx="12" hasCustomPrompt="1"/>
          </p:nvPr>
        </p:nvSpPr>
        <p:spPr>
          <a:xfrm>
            <a:off x="914401" y="4184875"/>
            <a:ext cx="10363200" cy="490311"/>
          </a:xfrm>
        </p:spPr>
        <p:txBody>
          <a:bodyPr/>
          <a:lstStyle>
            <a:lvl1pPr marL="0" indent="0">
              <a:buNone/>
              <a:defRPr b="0" i="0">
                <a:solidFill>
                  <a:schemeClr val="bg1"/>
                </a:solidFill>
                <a:latin typeface="+mn-lt"/>
                <a:ea typeface="Trebuchet MS" charset="0"/>
                <a:cs typeface="Trebuchet MS" charset="0"/>
              </a:defRPr>
            </a:lvl1pPr>
          </a:lstStyle>
          <a:p>
            <a:pPr lvl="0"/>
            <a:r>
              <a:rPr lang="en-US" dirty="0"/>
              <a:t>Click to edit Master subtitle</a:t>
            </a:r>
          </a:p>
        </p:txBody>
      </p:sp>
      <p:sp>
        <p:nvSpPr>
          <p:cNvPr id="7" name="Title 1">
            <a:extLst>
              <a:ext uri="{FF2B5EF4-FFF2-40B4-BE49-F238E27FC236}">
                <a16:creationId xmlns:a16="http://schemas.microsoft.com/office/drawing/2014/main" id="{D16D0905-C8D8-634B-A16D-AA7D8BE56E51}"/>
              </a:ext>
            </a:extLst>
          </p:cNvPr>
          <p:cNvSpPr>
            <a:spLocks noGrp="1"/>
          </p:cNvSpPr>
          <p:nvPr>
            <p:ph type="title"/>
          </p:nvPr>
        </p:nvSpPr>
        <p:spPr>
          <a:xfrm>
            <a:off x="914401" y="814705"/>
            <a:ext cx="10363200" cy="3124198"/>
          </a:xfrm>
        </p:spPr>
        <p:txBody>
          <a:bodyPr>
            <a:noAutofit/>
          </a:bodyPr>
          <a:lstStyle>
            <a:lvl1pPr>
              <a:defRPr sz="8800" b="0" i="0">
                <a:solidFill>
                  <a:schemeClr val="bg1"/>
                </a:solidFill>
                <a:effectLst>
                  <a:outerShdw blurRad="50800" dist="38100" dir="8100000" algn="tr" rotWithShape="0">
                    <a:prstClr val="black">
                      <a:alpha val="40000"/>
                    </a:prstClr>
                  </a:outerShdw>
                </a:effectLst>
                <a:latin typeface="Museo Slab 500" charset="0"/>
                <a:ea typeface="Museo Slab 500" charset="0"/>
                <a:cs typeface="Museo Slab 500" charset="0"/>
              </a:defRPr>
            </a:lvl1pPr>
          </a:lstStyle>
          <a:p>
            <a:r>
              <a:rPr lang="en-US" dirty="0"/>
              <a:t>Click to edit Master title</a:t>
            </a:r>
          </a:p>
        </p:txBody>
      </p:sp>
      <p:pic>
        <p:nvPicPr>
          <p:cNvPr id="6" name="Picture 5" descr="A picture containing drawing&#10;&#10;Description automatically generated">
            <a:extLst>
              <a:ext uri="{FF2B5EF4-FFF2-40B4-BE49-F238E27FC236}">
                <a16:creationId xmlns:a16="http://schemas.microsoft.com/office/drawing/2014/main" id="{F8FC136E-8872-48D3-8048-41B6E75F5570}"/>
              </a:ext>
            </a:extLst>
          </p:cNvPr>
          <p:cNvPicPr>
            <a:picLocks noChangeAspect="1"/>
          </p:cNvPicPr>
          <p:nvPr userDrawn="1"/>
        </p:nvPicPr>
        <p:blipFill>
          <a:blip r:embed="rId2"/>
          <a:stretch>
            <a:fillRect/>
          </a:stretch>
        </p:blipFill>
        <p:spPr>
          <a:xfrm>
            <a:off x="8968999" y="5912822"/>
            <a:ext cx="2759418" cy="676573"/>
          </a:xfrm>
          <a:prstGeom prst="rect">
            <a:avLst/>
          </a:prstGeom>
        </p:spPr>
      </p:pic>
    </p:spTree>
    <p:extLst>
      <p:ext uri="{BB962C8B-B14F-4D97-AF65-F5344CB8AC3E}">
        <p14:creationId xmlns:p14="http://schemas.microsoft.com/office/powerpoint/2010/main" val="18154425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ig Point Slide A">
    <p:spTree>
      <p:nvGrpSpPr>
        <p:cNvPr id="1" name=""/>
        <p:cNvGrpSpPr/>
        <p:nvPr/>
      </p:nvGrpSpPr>
      <p:grpSpPr>
        <a:xfrm>
          <a:off x="0" y="0"/>
          <a:ext cx="0" cy="0"/>
          <a:chOff x="0" y="0"/>
          <a:chExt cx="0" cy="0"/>
        </a:xfrm>
      </p:grpSpPr>
      <p:sp>
        <p:nvSpPr>
          <p:cNvPr id="15" name="Rectangle 14"/>
          <p:cNvSpPr/>
          <p:nvPr userDrawn="1"/>
        </p:nvSpPr>
        <p:spPr>
          <a:xfrm rot="10800000">
            <a:off x="-1" y="-1"/>
            <a:ext cx="6106885" cy="6858001"/>
          </a:xfrm>
          <a:prstGeom prst="rect">
            <a:avLst/>
          </a:prstGeom>
          <a:solidFill>
            <a:srgbClr val="407C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0"/>
          <p:cNvSpPr>
            <a:spLocks noGrp="1"/>
          </p:cNvSpPr>
          <p:nvPr>
            <p:ph type="body" sz="quarter" idx="12" hasCustomPrompt="1"/>
          </p:nvPr>
        </p:nvSpPr>
        <p:spPr>
          <a:xfrm>
            <a:off x="6836228" y="731519"/>
            <a:ext cx="4648199" cy="5394957"/>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14" name="Title 1"/>
          <p:cNvSpPr>
            <a:spLocks noGrp="1"/>
          </p:cNvSpPr>
          <p:nvPr>
            <p:ph type="title" hasCustomPrompt="1"/>
          </p:nvPr>
        </p:nvSpPr>
        <p:spPr>
          <a:xfrm>
            <a:off x="1116874" y="1097278"/>
            <a:ext cx="3894907" cy="4663437"/>
          </a:xfrm>
        </p:spPr>
        <p:txBody>
          <a:bodyPr anchor="ctr" anchorCtr="0">
            <a:noAutofit/>
          </a:bodyPr>
          <a:lstStyle>
            <a:lvl1pPr algn="ctr">
              <a:defRPr sz="6000" b="0" i="0">
                <a:solidFill>
                  <a:schemeClr val="bg1"/>
                </a:solidFill>
                <a:latin typeface="Museo Slab 500" panose="02000000000000000000" pitchFamily="2" charset="77"/>
                <a:ea typeface="Museo Slab 500" panose="02000000000000000000" pitchFamily="2" charset="77"/>
                <a:cs typeface="Museo Slab 500" panose="02000000000000000000" pitchFamily="2" charset="77"/>
              </a:defRPr>
            </a:lvl1pPr>
          </a:lstStyle>
          <a:p>
            <a:r>
              <a:rPr lang="en-US" dirty="0"/>
              <a:t>ADD BIG POINT</a:t>
            </a:r>
          </a:p>
        </p:txBody>
      </p:sp>
      <p:sp>
        <p:nvSpPr>
          <p:cNvPr id="2" name="Rounded Rectangle 1"/>
          <p:cNvSpPr/>
          <p:nvPr userDrawn="1"/>
        </p:nvSpPr>
        <p:spPr>
          <a:xfrm>
            <a:off x="751115" y="731519"/>
            <a:ext cx="4626427" cy="5394957"/>
          </a:xfrm>
          <a:prstGeom prst="roundRect">
            <a:avLst>
              <a:gd name="adj" fmla="val 0"/>
            </a:avLst>
          </a:prstGeom>
          <a:noFill/>
          <a:ln w="50800">
            <a:solidFill>
              <a:schemeClr val="accent2">
                <a:lumMod val="60000"/>
                <a:lumOff val="40000"/>
              </a:schemeClr>
            </a:solidFill>
            <a:prstDash val="solid"/>
            <a:extLst>
              <a:ext uri="{C807C97D-BFC1-408E-A445-0C87EB9F89A2}">
                <ask:lineSketchStyleProps xmlns:ask="http://schemas.microsoft.com/office/drawing/2018/sketchyshapes" sd="1219033472">
                  <a:custGeom>
                    <a:avLst/>
                    <a:gdLst>
                      <a:gd name="connsiteX0" fmla="*/ 0 w 4626427"/>
                      <a:gd name="connsiteY0" fmla="*/ 0 h 5394957"/>
                      <a:gd name="connsiteX1" fmla="*/ 0 w 4626427"/>
                      <a:gd name="connsiteY1" fmla="*/ 0 h 5394957"/>
                      <a:gd name="connsiteX2" fmla="*/ 614654 w 4626427"/>
                      <a:gd name="connsiteY2" fmla="*/ 0 h 5394957"/>
                      <a:gd name="connsiteX3" fmla="*/ 1136779 w 4626427"/>
                      <a:gd name="connsiteY3" fmla="*/ 0 h 5394957"/>
                      <a:gd name="connsiteX4" fmla="*/ 1890226 w 4626427"/>
                      <a:gd name="connsiteY4" fmla="*/ 0 h 5394957"/>
                      <a:gd name="connsiteX5" fmla="*/ 2504880 w 4626427"/>
                      <a:gd name="connsiteY5" fmla="*/ 0 h 5394957"/>
                      <a:gd name="connsiteX6" fmla="*/ 3119534 w 4626427"/>
                      <a:gd name="connsiteY6" fmla="*/ 0 h 5394957"/>
                      <a:gd name="connsiteX7" fmla="*/ 3872980 w 4626427"/>
                      <a:gd name="connsiteY7" fmla="*/ 0 h 5394957"/>
                      <a:gd name="connsiteX8" fmla="*/ 4626427 w 4626427"/>
                      <a:gd name="connsiteY8" fmla="*/ 0 h 5394957"/>
                      <a:gd name="connsiteX9" fmla="*/ 4626427 w 4626427"/>
                      <a:gd name="connsiteY9" fmla="*/ 0 h 5394957"/>
                      <a:gd name="connsiteX10" fmla="*/ 4626427 w 4626427"/>
                      <a:gd name="connsiteY10" fmla="*/ 782269 h 5394957"/>
                      <a:gd name="connsiteX11" fmla="*/ 4626427 w 4626427"/>
                      <a:gd name="connsiteY11" fmla="*/ 1348739 h 5394957"/>
                      <a:gd name="connsiteX12" fmla="*/ 4626427 w 4626427"/>
                      <a:gd name="connsiteY12" fmla="*/ 1915210 h 5394957"/>
                      <a:gd name="connsiteX13" fmla="*/ 4626427 w 4626427"/>
                      <a:gd name="connsiteY13" fmla="*/ 2589579 h 5394957"/>
                      <a:gd name="connsiteX14" fmla="*/ 4626427 w 4626427"/>
                      <a:gd name="connsiteY14" fmla="*/ 3317899 h 5394957"/>
                      <a:gd name="connsiteX15" fmla="*/ 4626427 w 4626427"/>
                      <a:gd name="connsiteY15" fmla="*/ 3830419 h 5394957"/>
                      <a:gd name="connsiteX16" fmla="*/ 4626427 w 4626427"/>
                      <a:gd name="connsiteY16" fmla="*/ 4504789 h 5394957"/>
                      <a:gd name="connsiteX17" fmla="*/ 4626427 w 4626427"/>
                      <a:gd name="connsiteY17" fmla="*/ 5394957 h 5394957"/>
                      <a:gd name="connsiteX18" fmla="*/ 4626427 w 4626427"/>
                      <a:gd name="connsiteY18" fmla="*/ 5394957 h 5394957"/>
                      <a:gd name="connsiteX19" fmla="*/ 3965509 w 4626427"/>
                      <a:gd name="connsiteY19" fmla="*/ 5394957 h 5394957"/>
                      <a:gd name="connsiteX20" fmla="*/ 3212062 w 4626427"/>
                      <a:gd name="connsiteY20" fmla="*/ 5394957 h 5394957"/>
                      <a:gd name="connsiteX21" fmla="*/ 2551144 w 4626427"/>
                      <a:gd name="connsiteY21" fmla="*/ 5394957 h 5394957"/>
                      <a:gd name="connsiteX22" fmla="*/ 2029019 w 4626427"/>
                      <a:gd name="connsiteY22" fmla="*/ 5394957 h 5394957"/>
                      <a:gd name="connsiteX23" fmla="*/ 1460629 w 4626427"/>
                      <a:gd name="connsiteY23" fmla="*/ 5394957 h 5394957"/>
                      <a:gd name="connsiteX24" fmla="*/ 707182 w 4626427"/>
                      <a:gd name="connsiteY24" fmla="*/ 5394957 h 5394957"/>
                      <a:gd name="connsiteX25" fmla="*/ 0 w 4626427"/>
                      <a:gd name="connsiteY25" fmla="*/ 5394957 h 5394957"/>
                      <a:gd name="connsiteX26" fmla="*/ 0 w 4626427"/>
                      <a:gd name="connsiteY26" fmla="*/ 5394957 h 5394957"/>
                      <a:gd name="connsiteX27" fmla="*/ 0 w 4626427"/>
                      <a:gd name="connsiteY27" fmla="*/ 4828487 h 5394957"/>
                      <a:gd name="connsiteX28" fmla="*/ 0 w 4626427"/>
                      <a:gd name="connsiteY28" fmla="*/ 4208066 h 5394957"/>
                      <a:gd name="connsiteX29" fmla="*/ 0 w 4626427"/>
                      <a:gd name="connsiteY29" fmla="*/ 3695546 h 5394957"/>
                      <a:gd name="connsiteX30" fmla="*/ 0 w 4626427"/>
                      <a:gd name="connsiteY30" fmla="*/ 3183025 h 5394957"/>
                      <a:gd name="connsiteX31" fmla="*/ 0 w 4626427"/>
                      <a:gd name="connsiteY31" fmla="*/ 2454705 h 5394957"/>
                      <a:gd name="connsiteX32" fmla="*/ 0 w 4626427"/>
                      <a:gd name="connsiteY32" fmla="*/ 1888235 h 5394957"/>
                      <a:gd name="connsiteX33" fmla="*/ 0 w 4626427"/>
                      <a:gd name="connsiteY33" fmla="*/ 1105966 h 5394957"/>
                      <a:gd name="connsiteX34" fmla="*/ 0 w 4626427"/>
                      <a:gd name="connsiteY34" fmla="*/ 0 h 539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626427" h="5394957" extrusionOk="0">
                        <a:moveTo>
                          <a:pt x="0" y="0"/>
                        </a:moveTo>
                        <a:lnTo>
                          <a:pt x="0" y="0"/>
                        </a:lnTo>
                        <a:cubicBezTo>
                          <a:pt x="240121" y="-19070"/>
                          <a:pt x="383512" y="-18001"/>
                          <a:pt x="614654" y="0"/>
                        </a:cubicBezTo>
                        <a:cubicBezTo>
                          <a:pt x="845796" y="18001"/>
                          <a:pt x="988151" y="-4382"/>
                          <a:pt x="1136779" y="0"/>
                        </a:cubicBezTo>
                        <a:cubicBezTo>
                          <a:pt x="1285408" y="4382"/>
                          <a:pt x="1519205" y="-34089"/>
                          <a:pt x="1890226" y="0"/>
                        </a:cubicBezTo>
                        <a:cubicBezTo>
                          <a:pt x="2261247" y="34089"/>
                          <a:pt x="2348352" y="25566"/>
                          <a:pt x="2504880" y="0"/>
                        </a:cubicBezTo>
                        <a:cubicBezTo>
                          <a:pt x="2661408" y="-25566"/>
                          <a:pt x="2813636" y="-17392"/>
                          <a:pt x="3119534" y="0"/>
                        </a:cubicBezTo>
                        <a:cubicBezTo>
                          <a:pt x="3425432" y="17392"/>
                          <a:pt x="3604629" y="3086"/>
                          <a:pt x="3872980" y="0"/>
                        </a:cubicBezTo>
                        <a:cubicBezTo>
                          <a:pt x="4141331" y="-3086"/>
                          <a:pt x="4465311" y="18376"/>
                          <a:pt x="4626427" y="0"/>
                        </a:cubicBezTo>
                        <a:lnTo>
                          <a:pt x="4626427" y="0"/>
                        </a:lnTo>
                        <a:cubicBezTo>
                          <a:pt x="4623314" y="281132"/>
                          <a:pt x="4661773" y="579184"/>
                          <a:pt x="4626427" y="782269"/>
                        </a:cubicBezTo>
                        <a:cubicBezTo>
                          <a:pt x="4591081" y="985354"/>
                          <a:pt x="4616201" y="1075001"/>
                          <a:pt x="4626427" y="1348739"/>
                        </a:cubicBezTo>
                        <a:cubicBezTo>
                          <a:pt x="4636654" y="1622477"/>
                          <a:pt x="4609814" y="1641014"/>
                          <a:pt x="4626427" y="1915210"/>
                        </a:cubicBezTo>
                        <a:cubicBezTo>
                          <a:pt x="4643040" y="2189406"/>
                          <a:pt x="4608784" y="2359308"/>
                          <a:pt x="4626427" y="2589579"/>
                        </a:cubicBezTo>
                        <a:cubicBezTo>
                          <a:pt x="4644070" y="2819850"/>
                          <a:pt x="4602421" y="3138579"/>
                          <a:pt x="4626427" y="3317899"/>
                        </a:cubicBezTo>
                        <a:cubicBezTo>
                          <a:pt x="4650433" y="3497219"/>
                          <a:pt x="4607408" y="3615268"/>
                          <a:pt x="4626427" y="3830419"/>
                        </a:cubicBezTo>
                        <a:cubicBezTo>
                          <a:pt x="4645446" y="4045570"/>
                          <a:pt x="4625425" y="4292504"/>
                          <a:pt x="4626427" y="4504789"/>
                        </a:cubicBezTo>
                        <a:cubicBezTo>
                          <a:pt x="4627430" y="4717074"/>
                          <a:pt x="4597215" y="4965405"/>
                          <a:pt x="4626427" y="5394957"/>
                        </a:cubicBezTo>
                        <a:lnTo>
                          <a:pt x="4626427" y="5394957"/>
                        </a:lnTo>
                        <a:cubicBezTo>
                          <a:pt x="4395895" y="5375569"/>
                          <a:pt x="4288618" y="5427341"/>
                          <a:pt x="3965509" y="5394957"/>
                        </a:cubicBezTo>
                        <a:cubicBezTo>
                          <a:pt x="3642400" y="5362573"/>
                          <a:pt x="3464677" y="5359124"/>
                          <a:pt x="3212062" y="5394957"/>
                        </a:cubicBezTo>
                        <a:cubicBezTo>
                          <a:pt x="2959447" y="5430790"/>
                          <a:pt x="2819134" y="5416785"/>
                          <a:pt x="2551144" y="5394957"/>
                        </a:cubicBezTo>
                        <a:cubicBezTo>
                          <a:pt x="2283154" y="5373129"/>
                          <a:pt x="2149922" y="5409165"/>
                          <a:pt x="2029019" y="5394957"/>
                        </a:cubicBezTo>
                        <a:cubicBezTo>
                          <a:pt x="1908117" y="5380749"/>
                          <a:pt x="1650653" y="5394604"/>
                          <a:pt x="1460629" y="5394957"/>
                        </a:cubicBezTo>
                        <a:cubicBezTo>
                          <a:pt x="1270605" y="5395311"/>
                          <a:pt x="1019963" y="5392923"/>
                          <a:pt x="707182" y="5394957"/>
                        </a:cubicBezTo>
                        <a:cubicBezTo>
                          <a:pt x="394401" y="5396991"/>
                          <a:pt x="267435" y="5402137"/>
                          <a:pt x="0" y="5394957"/>
                        </a:cubicBezTo>
                        <a:lnTo>
                          <a:pt x="0" y="5394957"/>
                        </a:lnTo>
                        <a:cubicBezTo>
                          <a:pt x="-6061" y="5164908"/>
                          <a:pt x="28138" y="5087547"/>
                          <a:pt x="0" y="4828487"/>
                        </a:cubicBezTo>
                        <a:cubicBezTo>
                          <a:pt x="-28138" y="4569427"/>
                          <a:pt x="18507" y="4461260"/>
                          <a:pt x="0" y="4208066"/>
                        </a:cubicBezTo>
                        <a:cubicBezTo>
                          <a:pt x="-18507" y="3954872"/>
                          <a:pt x="10023" y="3846142"/>
                          <a:pt x="0" y="3695546"/>
                        </a:cubicBezTo>
                        <a:cubicBezTo>
                          <a:pt x="-10023" y="3544950"/>
                          <a:pt x="18060" y="3311915"/>
                          <a:pt x="0" y="3183025"/>
                        </a:cubicBezTo>
                        <a:cubicBezTo>
                          <a:pt x="-18060" y="3054135"/>
                          <a:pt x="-19108" y="2620092"/>
                          <a:pt x="0" y="2454705"/>
                        </a:cubicBezTo>
                        <a:cubicBezTo>
                          <a:pt x="19108" y="2289318"/>
                          <a:pt x="-23211" y="2022354"/>
                          <a:pt x="0" y="1888235"/>
                        </a:cubicBezTo>
                        <a:cubicBezTo>
                          <a:pt x="23211" y="1754116"/>
                          <a:pt x="-12028" y="1479881"/>
                          <a:pt x="0" y="1105966"/>
                        </a:cubicBezTo>
                        <a:cubicBezTo>
                          <a:pt x="12028" y="732051"/>
                          <a:pt x="35146" y="345401"/>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Big Point Slide A">
    <p:spTree>
      <p:nvGrpSpPr>
        <p:cNvPr id="1" name=""/>
        <p:cNvGrpSpPr/>
        <p:nvPr/>
      </p:nvGrpSpPr>
      <p:grpSpPr>
        <a:xfrm>
          <a:off x="0" y="0"/>
          <a:ext cx="0" cy="0"/>
          <a:chOff x="0" y="0"/>
          <a:chExt cx="0" cy="0"/>
        </a:xfrm>
      </p:grpSpPr>
      <p:sp>
        <p:nvSpPr>
          <p:cNvPr id="15" name="Rectangle 14"/>
          <p:cNvSpPr/>
          <p:nvPr userDrawn="1"/>
        </p:nvSpPr>
        <p:spPr>
          <a:xfrm rot="10800000">
            <a:off x="-1" y="-1"/>
            <a:ext cx="6106885"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0"/>
          <p:cNvSpPr>
            <a:spLocks noGrp="1"/>
          </p:cNvSpPr>
          <p:nvPr>
            <p:ph type="body" sz="quarter" idx="12" hasCustomPrompt="1"/>
          </p:nvPr>
        </p:nvSpPr>
        <p:spPr>
          <a:xfrm>
            <a:off x="6836228" y="731519"/>
            <a:ext cx="4648199" cy="5394957"/>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14" name="Title 1"/>
          <p:cNvSpPr>
            <a:spLocks noGrp="1"/>
          </p:cNvSpPr>
          <p:nvPr>
            <p:ph type="title" hasCustomPrompt="1"/>
          </p:nvPr>
        </p:nvSpPr>
        <p:spPr>
          <a:xfrm>
            <a:off x="1116874" y="1097278"/>
            <a:ext cx="3894907" cy="4663437"/>
          </a:xfrm>
        </p:spPr>
        <p:txBody>
          <a:bodyPr anchor="ctr" anchorCtr="0">
            <a:noAutofit/>
          </a:bodyPr>
          <a:lstStyle>
            <a:lvl1pPr algn="ctr">
              <a:defRPr sz="6000" b="0" i="0">
                <a:solidFill>
                  <a:schemeClr val="bg1"/>
                </a:solidFill>
                <a:latin typeface="Museo Slab 500" panose="02000000000000000000" pitchFamily="2" charset="77"/>
                <a:ea typeface="Museo Slab 500" panose="02000000000000000000" pitchFamily="2" charset="77"/>
                <a:cs typeface="Museo Slab 500" panose="02000000000000000000" pitchFamily="2" charset="77"/>
              </a:defRPr>
            </a:lvl1pPr>
          </a:lstStyle>
          <a:p>
            <a:r>
              <a:rPr lang="en-US" dirty="0"/>
              <a:t>ADD BIG POINT</a:t>
            </a:r>
          </a:p>
        </p:txBody>
      </p:sp>
      <p:sp>
        <p:nvSpPr>
          <p:cNvPr id="2" name="Rounded Rectangle 1"/>
          <p:cNvSpPr/>
          <p:nvPr userDrawn="1"/>
        </p:nvSpPr>
        <p:spPr>
          <a:xfrm>
            <a:off x="751115" y="731519"/>
            <a:ext cx="4626427" cy="5394957"/>
          </a:xfrm>
          <a:prstGeom prst="roundRect">
            <a:avLst>
              <a:gd name="adj" fmla="val 0"/>
            </a:avLst>
          </a:prstGeom>
          <a:noFill/>
          <a:ln w="50800">
            <a:solidFill>
              <a:schemeClr val="accent2">
                <a:lumMod val="60000"/>
                <a:lumOff val="40000"/>
              </a:schemeClr>
            </a:solidFill>
            <a:prstDash val="solid"/>
            <a:extLst>
              <a:ext uri="{C807C97D-BFC1-408E-A445-0C87EB9F89A2}">
                <ask:lineSketchStyleProps xmlns:ask="http://schemas.microsoft.com/office/drawing/2018/sketchyshapes" sd="1219033472">
                  <a:custGeom>
                    <a:avLst/>
                    <a:gdLst>
                      <a:gd name="connsiteX0" fmla="*/ 0 w 4626427"/>
                      <a:gd name="connsiteY0" fmla="*/ 0 h 5394957"/>
                      <a:gd name="connsiteX1" fmla="*/ 0 w 4626427"/>
                      <a:gd name="connsiteY1" fmla="*/ 0 h 5394957"/>
                      <a:gd name="connsiteX2" fmla="*/ 614654 w 4626427"/>
                      <a:gd name="connsiteY2" fmla="*/ 0 h 5394957"/>
                      <a:gd name="connsiteX3" fmla="*/ 1136779 w 4626427"/>
                      <a:gd name="connsiteY3" fmla="*/ 0 h 5394957"/>
                      <a:gd name="connsiteX4" fmla="*/ 1890226 w 4626427"/>
                      <a:gd name="connsiteY4" fmla="*/ 0 h 5394957"/>
                      <a:gd name="connsiteX5" fmla="*/ 2504880 w 4626427"/>
                      <a:gd name="connsiteY5" fmla="*/ 0 h 5394957"/>
                      <a:gd name="connsiteX6" fmla="*/ 3119534 w 4626427"/>
                      <a:gd name="connsiteY6" fmla="*/ 0 h 5394957"/>
                      <a:gd name="connsiteX7" fmla="*/ 3872980 w 4626427"/>
                      <a:gd name="connsiteY7" fmla="*/ 0 h 5394957"/>
                      <a:gd name="connsiteX8" fmla="*/ 4626427 w 4626427"/>
                      <a:gd name="connsiteY8" fmla="*/ 0 h 5394957"/>
                      <a:gd name="connsiteX9" fmla="*/ 4626427 w 4626427"/>
                      <a:gd name="connsiteY9" fmla="*/ 0 h 5394957"/>
                      <a:gd name="connsiteX10" fmla="*/ 4626427 w 4626427"/>
                      <a:gd name="connsiteY10" fmla="*/ 782269 h 5394957"/>
                      <a:gd name="connsiteX11" fmla="*/ 4626427 w 4626427"/>
                      <a:gd name="connsiteY11" fmla="*/ 1348739 h 5394957"/>
                      <a:gd name="connsiteX12" fmla="*/ 4626427 w 4626427"/>
                      <a:gd name="connsiteY12" fmla="*/ 1915210 h 5394957"/>
                      <a:gd name="connsiteX13" fmla="*/ 4626427 w 4626427"/>
                      <a:gd name="connsiteY13" fmla="*/ 2589579 h 5394957"/>
                      <a:gd name="connsiteX14" fmla="*/ 4626427 w 4626427"/>
                      <a:gd name="connsiteY14" fmla="*/ 3317899 h 5394957"/>
                      <a:gd name="connsiteX15" fmla="*/ 4626427 w 4626427"/>
                      <a:gd name="connsiteY15" fmla="*/ 3830419 h 5394957"/>
                      <a:gd name="connsiteX16" fmla="*/ 4626427 w 4626427"/>
                      <a:gd name="connsiteY16" fmla="*/ 4504789 h 5394957"/>
                      <a:gd name="connsiteX17" fmla="*/ 4626427 w 4626427"/>
                      <a:gd name="connsiteY17" fmla="*/ 5394957 h 5394957"/>
                      <a:gd name="connsiteX18" fmla="*/ 4626427 w 4626427"/>
                      <a:gd name="connsiteY18" fmla="*/ 5394957 h 5394957"/>
                      <a:gd name="connsiteX19" fmla="*/ 3965509 w 4626427"/>
                      <a:gd name="connsiteY19" fmla="*/ 5394957 h 5394957"/>
                      <a:gd name="connsiteX20" fmla="*/ 3212062 w 4626427"/>
                      <a:gd name="connsiteY20" fmla="*/ 5394957 h 5394957"/>
                      <a:gd name="connsiteX21" fmla="*/ 2551144 w 4626427"/>
                      <a:gd name="connsiteY21" fmla="*/ 5394957 h 5394957"/>
                      <a:gd name="connsiteX22" fmla="*/ 2029019 w 4626427"/>
                      <a:gd name="connsiteY22" fmla="*/ 5394957 h 5394957"/>
                      <a:gd name="connsiteX23" fmla="*/ 1460629 w 4626427"/>
                      <a:gd name="connsiteY23" fmla="*/ 5394957 h 5394957"/>
                      <a:gd name="connsiteX24" fmla="*/ 707182 w 4626427"/>
                      <a:gd name="connsiteY24" fmla="*/ 5394957 h 5394957"/>
                      <a:gd name="connsiteX25" fmla="*/ 0 w 4626427"/>
                      <a:gd name="connsiteY25" fmla="*/ 5394957 h 5394957"/>
                      <a:gd name="connsiteX26" fmla="*/ 0 w 4626427"/>
                      <a:gd name="connsiteY26" fmla="*/ 5394957 h 5394957"/>
                      <a:gd name="connsiteX27" fmla="*/ 0 w 4626427"/>
                      <a:gd name="connsiteY27" fmla="*/ 4828487 h 5394957"/>
                      <a:gd name="connsiteX28" fmla="*/ 0 w 4626427"/>
                      <a:gd name="connsiteY28" fmla="*/ 4208066 h 5394957"/>
                      <a:gd name="connsiteX29" fmla="*/ 0 w 4626427"/>
                      <a:gd name="connsiteY29" fmla="*/ 3695546 h 5394957"/>
                      <a:gd name="connsiteX30" fmla="*/ 0 w 4626427"/>
                      <a:gd name="connsiteY30" fmla="*/ 3183025 h 5394957"/>
                      <a:gd name="connsiteX31" fmla="*/ 0 w 4626427"/>
                      <a:gd name="connsiteY31" fmla="*/ 2454705 h 5394957"/>
                      <a:gd name="connsiteX32" fmla="*/ 0 w 4626427"/>
                      <a:gd name="connsiteY32" fmla="*/ 1888235 h 5394957"/>
                      <a:gd name="connsiteX33" fmla="*/ 0 w 4626427"/>
                      <a:gd name="connsiteY33" fmla="*/ 1105966 h 5394957"/>
                      <a:gd name="connsiteX34" fmla="*/ 0 w 4626427"/>
                      <a:gd name="connsiteY34" fmla="*/ 0 h 539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626427" h="5394957" extrusionOk="0">
                        <a:moveTo>
                          <a:pt x="0" y="0"/>
                        </a:moveTo>
                        <a:lnTo>
                          <a:pt x="0" y="0"/>
                        </a:lnTo>
                        <a:cubicBezTo>
                          <a:pt x="240121" y="-19070"/>
                          <a:pt x="383512" y="-18001"/>
                          <a:pt x="614654" y="0"/>
                        </a:cubicBezTo>
                        <a:cubicBezTo>
                          <a:pt x="845796" y="18001"/>
                          <a:pt x="988151" y="-4382"/>
                          <a:pt x="1136779" y="0"/>
                        </a:cubicBezTo>
                        <a:cubicBezTo>
                          <a:pt x="1285408" y="4382"/>
                          <a:pt x="1519205" y="-34089"/>
                          <a:pt x="1890226" y="0"/>
                        </a:cubicBezTo>
                        <a:cubicBezTo>
                          <a:pt x="2261247" y="34089"/>
                          <a:pt x="2348352" y="25566"/>
                          <a:pt x="2504880" y="0"/>
                        </a:cubicBezTo>
                        <a:cubicBezTo>
                          <a:pt x="2661408" y="-25566"/>
                          <a:pt x="2813636" y="-17392"/>
                          <a:pt x="3119534" y="0"/>
                        </a:cubicBezTo>
                        <a:cubicBezTo>
                          <a:pt x="3425432" y="17392"/>
                          <a:pt x="3604629" y="3086"/>
                          <a:pt x="3872980" y="0"/>
                        </a:cubicBezTo>
                        <a:cubicBezTo>
                          <a:pt x="4141331" y="-3086"/>
                          <a:pt x="4465311" y="18376"/>
                          <a:pt x="4626427" y="0"/>
                        </a:cubicBezTo>
                        <a:lnTo>
                          <a:pt x="4626427" y="0"/>
                        </a:lnTo>
                        <a:cubicBezTo>
                          <a:pt x="4623314" y="281132"/>
                          <a:pt x="4661773" y="579184"/>
                          <a:pt x="4626427" y="782269"/>
                        </a:cubicBezTo>
                        <a:cubicBezTo>
                          <a:pt x="4591081" y="985354"/>
                          <a:pt x="4616201" y="1075001"/>
                          <a:pt x="4626427" y="1348739"/>
                        </a:cubicBezTo>
                        <a:cubicBezTo>
                          <a:pt x="4636654" y="1622477"/>
                          <a:pt x="4609814" y="1641014"/>
                          <a:pt x="4626427" y="1915210"/>
                        </a:cubicBezTo>
                        <a:cubicBezTo>
                          <a:pt x="4643040" y="2189406"/>
                          <a:pt x="4608784" y="2359308"/>
                          <a:pt x="4626427" y="2589579"/>
                        </a:cubicBezTo>
                        <a:cubicBezTo>
                          <a:pt x="4644070" y="2819850"/>
                          <a:pt x="4602421" y="3138579"/>
                          <a:pt x="4626427" y="3317899"/>
                        </a:cubicBezTo>
                        <a:cubicBezTo>
                          <a:pt x="4650433" y="3497219"/>
                          <a:pt x="4607408" y="3615268"/>
                          <a:pt x="4626427" y="3830419"/>
                        </a:cubicBezTo>
                        <a:cubicBezTo>
                          <a:pt x="4645446" y="4045570"/>
                          <a:pt x="4625425" y="4292504"/>
                          <a:pt x="4626427" y="4504789"/>
                        </a:cubicBezTo>
                        <a:cubicBezTo>
                          <a:pt x="4627430" y="4717074"/>
                          <a:pt x="4597215" y="4965405"/>
                          <a:pt x="4626427" y="5394957"/>
                        </a:cubicBezTo>
                        <a:lnTo>
                          <a:pt x="4626427" y="5394957"/>
                        </a:lnTo>
                        <a:cubicBezTo>
                          <a:pt x="4395895" y="5375569"/>
                          <a:pt x="4288618" y="5427341"/>
                          <a:pt x="3965509" y="5394957"/>
                        </a:cubicBezTo>
                        <a:cubicBezTo>
                          <a:pt x="3642400" y="5362573"/>
                          <a:pt x="3464677" y="5359124"/>
                          <a:pt x="3212062" y="5394957"/>
                        </a:cubicBezTo>
                        <a:cubicBezTo>
                          <a:pt x="2959447" y="5430790"/>
                          <a:pt x="2819134" y="5416785"/>
                          <a:pt x="2551144" y="5394957"/>
                        </a:cubicBezTo>
                        <a:cubicBezTo>
                          <a:pt x="2283154" y="5373129"/>
                          <a:pt x="2149922" y="5409165"/>
                          <a:pt x="2029019" y="5394957"/>
                        </a:cubicBezTo>
                        <a:cubicBezTo>
                          <a:pt x="1908117" y="5380749"/>
                          <a:pt x="1650653" y="5394604"/>
                          <a:pt x="1460629" y="5394957"/>
                        </a:cubicBezTo>
                        <a:cubicBezTo>
                          <a:pt x="1270605" y="5395311"/>
                          <a:pt x="1019963" y="5392923"/>
                          <a:pt x="707182" y="5394957"/>
                        </a:cubicBezTo>
                        <a:cubicBezTo>
                          <a:pt x="394401" y="5396991"/>
                          <a:pt x="267435" y="5402137"/>
                          <a:pt x="0" y="5394957"/>
                        </a:cubicBezTo>
                        <a:lnTo>
                          <a:pt x="0" y="5394957"/>
                        </a:lnTo>
                        <a:cubicBezTo>
                          <a:pt x="-6061" y="5164908"/>
                          <a:pt x="28138" y="5087547"/>
                          <a:pt x="0" y="4828487"/>
                        </a:cubicBezTo>
                        <a:cubicBezTo>
                          <a:pt x="-28138" y="4569427"/>
                          <a:pt x="18507" y="4461260"/>
                          <a:pt x="0" y="4208066"/>
                        </a:cubicBezTo>
                        <a:cubicBezTo>
                          <a:pt x="-18507" y="3954872"/>
                          <a:pt x="10023" y="3846142"/>
                          <a:pt x="0" y="3695546"/>
                        </a:cubicBezTo>
                        <a:cubicBezTo>
                          <a:pt x="-10023" y="3544950"/>
                          <a:pt x="18060" y="3311915"/>
                          <a:pt x="0" y="3183025"/>
                        </a:cubicBezTo>
                        <a:cubicBezTo>
                          <a:pt x="-18060" y="3054135"/>
                          <a:pt x="-19108" y="2620092"/>
                          <a:pt x="0" y="2454705"/>
                        </a:cubicBezTo>
                        <a:cubicBezTo>
                          <a:pt x="19108" y="2289318"/>
                          <a:pt x="-23211" y="2022354"/>
                          <a:pt x="0" y="1888235"/>
                        </a:cubicBezTo>
                        <a:cubicBezTo>
                          <a:pt x="23211" y="1754116"/>
                          <a:pt x="-12028" y="1479881"/>
                          <a:pt x="0" y="1105966"/>
                        </a:cubicBezTo>
                        <a:cubicBezTo>
                          <a:pt x="12028" y="732051"/>
                          <a:pt x="35146" y="345401"/>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22209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Big Point Slide A">
    <p:spTree>
      <p:nvGrpSpPr>
        <p:cNvPr id="1" name=""/>
        <p:cNvGrpSpPr/>
        <p:nvPr/>
      </p:nvGrpSpPr>
      <p:grpSpPr>
        <a:xfrm>
          <a:off x="0" y="0"/>
          <a:ext cx="0" cy="0"/>
          <a:chOff x="0" y="0"/>
          <a:chExt cx="0" cy="0"/>
        </a:xfrm>
      </p:grpSpPr>
      <p:sp>
        <p:nvSpPr>
          <p:cNvPr id="15" name="Rectangle 14"/>
          <p:cNvSpPr/>
          <p:nvPr userDrawn="1"/>
        </p:nvSpPr>
        <p:spPr>
          <a:xfrm rot="10800000">
            <a:off x="-1" y="-1"/>
            <a:ext cx="6106885" cy="68580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0"/>
          <p:cNvSpPr>
            <a:spLocks noGrp="1"/>
          </p:cNvSpPr>
          <p:nvPr>
            <p:ph type="body" sz="quarter" idx="12" hasCustomPrompt="1"/>
          </p:nvPr>
        </p:nvSpPr>
        <p:spPr>
          <a:xfrm>
            <a:off x="6836228" y="731519"/>
            <a:ext cx="4648199" cy="5394957"/>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14" name="Title 1"/>
          <p:cNvSpPr>
            <a:spLocks noGrp="1"/>
          </p:cNvSpPr>
          <p:nvPr>
            <p:ph type="title" hasCustomPrompt="1"/>
          </p:nvPr>
        </p:nvSpPr>
        <p:spPr>
          <a:xfrm>
            <a:off x="1116874" y="1097278"/>
            <a:ext cx="3894907" cy="4663437"/>
          </a:xfrm>
        </p:spPr>
        <p:txBody>
          <a:bodyPr anchor="ctr" anchorCtr="0">
            <a:noAutofit/>
          </a:bodyPr>
          <a:lstStyle>
            <a:lvl1pPr algn="ctr">
              <a:defRPr sz="6000" b="0" i="0">
                <a:solidFill>
                  <a:schemeClr val="bg1"/>
                </a:solidFill>
                <a:latin typeface="Museo Slab 500" panose="02000000000000000000" pitchFamily="2" charset="77"/>
                <a:ea typeface="Museo Slab 500" panose="02000000000000000000" pitchFamily="2" charset="77"/>
                <a:cs typeface="Museo Slab 500" panose="02000000000000000000" pitchFamily="2" charset="77"/>
              </a:defRPr>
            </a:lvl1pPr>
          </a:lstStyle>
          <a:p>
            <a:r>
              <a:rPr lang="en-US" dirty="0"/>
              <a:t>ADD BIG POINT</a:t>
            </a:r>
          </a:p>
        </p:txBody>
      </p:sp>
      <p:sp>
        <p:nvSpPr>
          <p:cNvPr id="2" name="Rounded Rectangle 1"/>
          <p:cNvSpPr/>
          <p:nvPr userDrawn="1"/>
        </p:nvSpPr>
        <p:spPr>
          <a:xfrm>
            <a:off x="751115" y="731519"/>
            <a:ext cx="4626427" cy="5394957"/>
          </a:xfrm>
          <a:prstGeom prst="roundRect">
            <a:avLst>
              <a:gd name="adj" fmla="val 0"/>
            </a:avLst>
          </a:prstGeom>
          <a:noFill/>
          <a:ln w="50800">
            <a:solidFill>
              <a:schemeClr val="accent4">
                <a:lumMod val="60000"/>
                <a:lumOff val="40000"/>
              </a:schemeClr>
            </a:solidFill>
            <a:prstDash val="solid"/>
            <a:extLst>
              <a:ext uri="{C807C97D-BFC1-408E-A445-0C87EB9F89A2}">
                <ask:lineSketchStyleProps xmlns:ask="http://schemas.microsoft.com/office/drawing/2018/sketchyshapes" sd="1219033472">
                  <a:custGeom>
                    <a:avLst/>
                    <a:gdLst>
                      <a:gd name="connsiteX0" fmla="*/ 0 w 4626427"/>
                      <a:gd name="connsiteY0" fmla="*/ 0 h 5394957"/>
                      <a:gd name="connsiteX1" fmla="*/ 0 w 4626427"/>
                      <a:gd name="connsiteY1" fmla="*/ 0 h 5394957"/>
                      <a:gd name="connsiteX2" fmla="*/ 614654 w 4626427"/>
                      <a:gd name="connsiteY2" fmla="*/ 0 h 5394957"/>
                      <a:gd name="connsiteX3" fmla="*/ 1136779 w 4626427"/>
                      <a:gd name="connsiteY3" fmla="*/ 0 h 5394957"/>
                      <a:gd name="connsiteX4" fmla="*/ 1890226 w 4626427"/>
                      <a:gd name="connsiteY4" fmla="*/ 0 h 5394957"/>
                      <a:gd name="connsiteX5" fmla="*/ 2504880 w 4626427"/>
                      <a:gd name="connsiteY5" fmla="*/ 0 h 5394957"/>
                      <a:gd name="connsiteX6" fmla="*/ 3119534 w 4626427"/>
                      <a:gd name="connsiteY6" fmla="*/ 0 h 5394957"/>
                      <a:gd name="connsiteX7" fmla="*/ 3872980 w 4626427"/>
                      <a:gd name="connsiteY7" fmla="*/ 0 h 5394957"/>
                      <a:gd name="connsiteX8" fmla="*/ 4626427 w 4626427"/>
                      <a:gd name="connsiteY8" fmla="*/ 0 h 5394957"/>
                      <a:gd name="connsiteX9" fmla="*/ 4626427 w 4626427"/>
                      <a:gd name="connsiteY9" fmla="*/ 0 h 5394957"/>
                      <a:gd name="connsiteX10" fmla="*/ 4626427 w 4626427"/>
                      <a:gd name="connsiteY10" fmla="*/ 782269 h 5394957"/>
                      <a:gd name="connsiteX11" fmla="*/ 4626427 w 4626427"/>
                      <a:gd name="connsiteY11" fmla="*/ 1348739 h 5394957"/>
                      <a:gd name="connsiteX12" fmla="*/ 4626427 w 4626427"/>
                      <a:gd name="connsiteY12" fmla="*/ 1915210 h 5394957"/>
                      <a:gd name="connsiteX13" fmla="*/ 4626427 w 4626427"/>
                      <a:gd name="connsiteY13" fmla="*/ 2589579 h 5394957"/>
                      <a:gd name="connsiteX14" fmla="*/ 4626427 w 4626427"/>
                      <a:gd name="connsiteY14" fmla="*/ 3317899 h 5394957"/>
                      <a:gd name="connsiteX15" fmla="*/ 4626427 w 4626427"/>
                      <a:gd name="connsiteY15" fmla="*/ 3830419 h 5394957"/>
                      <a:gd name="connsiteX16" fmla="*/ 4626427 w 4626427"/>
                      <a:gd name="connsiteY16" fmla="*/ 4504789 h 5394957"/>
                      <a:gd name="connsiteX17" fmla="*/ 4626427 w 4626427"/>
                      <a:gd name="connsiteY17" fmla="*/ 5394957 h 5394957"/>
                      <a:gd name="connsiteX18" fmla="*/ 4626427 w 4626427"/>
                      <a:gd name="connsiteY18" fmla="*/ 5394957 h 5394957"/>
                      <a:gd name="connsiteX19" fmla="*/ 3965509 w 4626427"/>
                      <a:gd name="connsiteY19" fmla="*/ 5394957 h 5394957"/>
                      <a:gd name="connsiteX20" fmla="*/ 3212062 w 4626427"/>
                      <a:gd name="connsiteY20" fmla="*/ 5394957 h 5394957"/>
                      <a:gd name="connsiteX21" fmla="*/ 2551144 w 4626427"/>
                      <a:gd name="connsiteY21" fmla="*/ 5394957 h 5394957"/>
                      <a:gd name="connsiteX22" fmla="*/ 2029019 w 4626427"/>
                      <a:gd name="connsiteY22" fmla="*/ 5394957 h 5394957"/>
                      <a:gd name="connsiteX23" fmla="*/ 1460629 w 4626427"/>
                      <a:gd name="connsiteY23" fmla="*/ 5394957 h 5394957"/>
                      <a:gd name="connsiteX24" fmla="*/ 707182 w 4626427"/>
                      <a:gd name="connsiteY24" fmla="*/ 5394957 h 5394957"/>
                      <a:gd name="connsiteX25" fmla="*/ 0 w 4626427"/>
                      <a:gd name="connsiteY25" fmla="*/ 5394957 h 5394957"/>
                      <a:gd name="connsiteX26" fmla="*/ 0 w 4626427"/>
                      <a:gd name="connsiteY26" fmla="*/ 5394957 h 5394957"/>
                      <a:gd name="connsiteX27" fmla="*/ 0 w 4626427"/>
                      <a:gd name="connsiteY27" fmla="*/ 4828487 h 5394957"/>
                      <a:gd name="connsiteX28" fmla="*/ 0 w 4626427"/>
                      <a:gd name="connsiteY28" fmla="*/ 4208066 h 5394957"/>
                      <a:gd name="connsiteX29" fmla="*/ 0 w 4626427"/>
                      <a:gd name="connsiteY29" fmla="*/ 3695546 h 5394957"/>
                      <a:gd name="connsiteX30" fmla="*/ 0 w 4626427"/>
                      <a:gd name="connsiteY30" fmla="*/ 3183025 h 5394957"/>
                      <a:gd name="connsiteX31" fmla="*/ 0 w 4626427"/>
                      <a:gd name="connsiteY31" fmla="*/ 2454705 h 5394957"/>
                      <a:gd name="connsiteX32" fmla="*/ 0 w 4626427"/>
                      <a:gd name="connsiteY32" fmla="*/ 1888235 h 5394957"/>
                      <a:gd name="connsiteX33" fmla="*/ 0 w 4626427"/>
                      <a:gd name="connsiteY33" fmla="*/ 1105966 h 5394957"/>
                      <a:gd name="connsiteX34" fmla="*/ 0 w 4626427"/>
                      <a:gd name="connsiteY34" fmla="*/ 0 h 539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626427" h="5394957" extrusionOk="0">
                        <a:moveTo>
                          <a:pt x="0" y="0"/>
                        </a:moveTo>
                        <a:lnTo>
                          <a:pt x="0" y="0"/>
                        </a:lnTo>
                        <a:cubicBezTo>
                          <a:pt x="240121" y="-19070"/>
                          <a:pt x="383512" y="-18001"/>
                          <a:pt x="614654" y="0"/>
                        </a:cubicBezTo>
                        <a:cubicBezTo>
                          <a:pt x="845796" y="18001"/>
                          <a:pt x="988151" y="-4382"/>
                          <a:pt x="1136779" y="0"/>
                        </a:cubicBezTo>
                        <a:cubicBezTo>
                          <a:pt x="1285408" y="4382"/>
                          <a:pt x="1519205" y="-34089"/>
                          <a:pt x="1890226" y="0"/>
                        </a:cubicBezTo>
                        <a:cubicBezTo>
                          <a:pt x="2261247" y="34089"/>
                          <a:pt x="2348352" y="25566"/>
                          <a:pt x="2504880" y="0"/>
                        </a:cubicBezTo>
                        <a:cubicBezTo>
                          <a:pt x="2661408" y="-25566"/>
                          <a:pt x="2813636" y="-17392"/>
                          <a:pt x="3119534" y="0"/>
                        </a:cubicBezTo>
                        <a:cubicBezTo>
                          <a:pt x="3425432" y="17392"/>
                          <a:pt x="3604629" y="3086"/>
                          <a:pt x="3872980" y="0"/>
                        </a:cubicBezTo>
                        <a:cubicBezTo>
                          <a:pt x="4141331" y="-3086"/>
                          <a:pt x="4465311" y="18376"/>
                          <a:pt x="4626427" y="0"/>
                        </a:cubicBezTo>
                        <a:lnTo>
                          <a:pt x="4626427" y="0"/>
                        </a:lnTo>
                        <a:cubicBezTo>
                          <a:pt x="4623314" y="281132"/>
                          <a:pt x="4661773" y="579184"/>
                          <a:pt x="4626427" y="782269"/>
                        </a:cubicBezTo>
                        <a:cubicBezTo>
                          <a:pt x="4591081" y="985354"/>
                          <a:pt x="4616201" y="1075001"/>
                          <a:pt x="4626427" y="1348739"/>
                        </a:cubicBezTo>
                        <a:cubicBezTo>
                          <a:pt x="4636654" y="1622477"/>
                          <a:pt x="4609814" y="1641014"/>
                          <a:pt x="4626427" y="1915210"/>
                        </a:cubicBezTo>
                        <a:cubicBezTo>
                          <a:pt x="4643040" y="2189406"/>
                          <a:pt x="4608784" y="2359308"/>
                          <a:pt x="4626427" y="2589579"/>
                        </a:cubicBezTo>
                        <a:cubicBezTo>
                          <a:pt x="4644070" y="2819850"/>
                          <a:pt x="4602421" y="3138579"/>
                          <a:pt x="4626427" y="3317899"/>
                        </a:cubicBezTo>
                        <a:cubicBezTo>
                          <a:pt x="4650433" y="3497219"/>
                          <a:pt x="4607408" y="3615268"/>
                          <a:pt x="4626427" y="3830419"/>
                        </a:cubicBezTo>
                        <a:cubicBezTo>
                          <a:pt x="4645446" y="4045570"/>
                          <a:pt x="4625425" y="4292504"/>
                          <a:pt x="4626427" y="4504789"/>
                        </a:cubicBezTo>
                        <a:cubicBezTo>
                          <a:pt x="4627430" y="4717074"/>
                          <a:pt x="4597215" y="4965405"/>
                          <a:pt x="4626427" y="5394957"/>
                        </a:cubicBezTo>
                        <a:lnTo>
                          <a:pt x="4626427" y="5394957"/>
                        </a:lnTo>
                        <a:cubicBezTo>
                          <a:pt x="4395895" y="5375569"/>
                          <a:pt x="4288618" y="5427341"/>
                          <a:pt x="3965509" y="5394957"/>
                        </a:cubicBezTo>
                        <a:cubicBezTo>
                          <a:pt x="3642400" y="5362573"/>
                          <a:pt x="3464677" y="5359124"/>
                          <a:pt x="3212062" y="5394957"/>
                        </a:cubicBezTo>
                        <a:cubicBezTo>
                          <a:pt x="2959447" y="5430790"/>
                          <a:pt x="2819134" y="5416785"/>
                          <a:pt x="2551144" y="5394957"/>
                        </a:cubicBezTo>
                        <a:cubicBezTo>
                          <a:pt x="2283154" y="5373129"/>
                          <a:pt x="2149922" y="5409165"/>
                          <a:pt x="2029019" y="5394957"/>
                        </a:cubicBezTo>
                        <a:cubicBezTo>
                          <a:pt x="1908117" y="5380749"/>
                          <a:pt x="1650653" y="5394604"/>
                          <a:pt x="1460629" y="5394957"/>
                        </a:cubicBezTo>
                        <a:cubicBezTo>
                          <a:pt x="1270605" y="5395311"/>
                          <a:pt x="1019963" y="5392923"/>
                          <a:pt x="707182" y="5394957"/>
                        </a:cubicBezTo>
                        <a:cubicBezTo>
                          <a:pt x="394401" y="5396991"/>
                          <a:pt x="267435" y="5402137"/>
                          <a:pt x="0" y="5394957"/>
                        </a:cubicBezTo>
                        <a:lnTo>
                          <a:pt x="0" y="5394957"/>
                        </a:lnTo>
                        <a:cubicBezTo>
                          <a:pt x="-6061" y="5164908"/>
                          <a:pt x="28138" y="5087547"/>
                          <a:pt x="0" y="4828487"/>
                        </a:cubicBezTo>
                        <a:cubicBezTo>
                          <a:pt x="-28138" y="4569427"/>
                          <a:pt x="18507" y="4461260"/>
                          <a:pt x="0" y="4208066"/>
                        </a:cubicBezTo>
                        <a:cubicBezTo>
                          <a:pt x="-18507" y="3954872"/>
                          <a:pt x="10023" y="3846142"/>
                          <a:pt x="0" y="3695546"/>
                        </a:cubicBezTo>
                        <a:cubicBezTo>
                          <a:pt x="-10023" y="3544950"/>
                          <a:pt x="18060" y="3311915"/>
                          <a:pt x="0" y="3183025"/>
                        </a:cubicBezTo>
                        <a:cubicBezTo>
                          <a:pt x="-18060" y="3054135"/>
                          <a:pt x="-19108" y="2620092"/>
                          <a:pt x="0" y="2454705"/>
                        </a:cubicBezTo>
                        <a:cubicBezTo>
                          <a:pt x="19108" y="2289318"/>
                          <a:pt x="-23211" y="2022354"/>
                          <a:pt x="0" y="1888235"/>
                        </a:cubicBezTo>
                        <a:cubicBezTo>
                          <a:pt x="23211" y="1754116"/>
                          <a:pt x="-12028" y="1479881"/>
                          <a:pt x="0" y="1105966"/>
                        </a:cubicBezTo>
                        <a:cubicBezTo>
                          <a:pt x="12028" y="732051"/>
                          <a:pt x="35146" y="345401"/>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64540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Big Point Slide A">
    <p:spTree>
      <p:nvGrpSpPr>
        <p:cNvPr id="1" name=""/>
        <p:cNvGrpSpPr/>
        <p:nvPr/>
      </p:nvGrpSpPr>
      <p:grpSpPr>
        <a:xfrm>
          <a:off x="0" y="0"/>
          <a:ext cx="0" cy="0"/>
          <a:chOff x="0" y="0"/>
          <a:chExt cx="0" cy="0"/>
        </a:xfrm>
      </p:grpSpPr>
      <p:sp>
        <p:nvSpPr>
          <p:cNvPr id="15" name="Rectangle 14"/>
          <p:cNvSpPr/>
          <p:nvPr userDrawn="1"/>
        </p:nvSpPr>
        <p:spPr>
          <a:xfrm rot="10800000">
            <a:off x="-1" y="-1"/>
            <a:ext cx="6106885" cy="685800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0"/>
          <p:cNvSpPr>
            <a:spLocks noGrp="1"/>
          </p:cNvSpPr>
          <p:nvPr>
            <p:ph type="body" sz="quarter" idx="12" hasCustomPrompt="1"/>
          </p:nvPr>
        </p:nvSpPr>
        <p:spPr>
          <a:xfrm>
            <a:off x="6836228" y="731519"/>
            <a:ext cx="4648199" cy="5394957"/>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14" name="Title 1"/>
          <p:cNvSpPr>
            <a:spLocks noGrp="1"/>
          </p:cNvSpPr>
          <p:nvPr>
            <p:ph type="title" hasCustomPrompt="1"/>
          </p:nvPr>
        </p:nvSpPr>
        <p:spPr>
          <a:xfrm>
            <a:off x="1116874" y="1097278"/>
            <a:ext cx="3894907" cy="4663437"/>
          </a:xfrm>
        </p:spPr>
        <p:txBody>
          <a:bodyPr anchor="ctr" anchorCtr="0">
            <a:noAutofit/>
          </a:bodyPr>
          <a:lstStyle>
            <a:lvl1pPr algn="ctr">
              <a:defRPr sz="6000" b="0" i="0">
                <a:solidFill>
                  <a:schemeClr val="bg1"/>
                </a:solidFill>
                <a:latin typeface="Museo Slab 500" panose="02000000000000000000" pitchFamily="2" charset="77"/>
                <a:ea typeface="Museo Slab 500" panose="02000000000000000000" pitchFamily="2" charset="77"/>
                <a:cs typeface="Museo Slab 500" panose="02000000000000000000" pitchFamily="2" charset="77"/>
              </a:defRPr>
            </a:lvl1pPr>
          </a:lstStyle>
          <a:p>
            <a:r>
              <a:rPr lang="en-US" dirty="0"/>
              <a:t>ADD BIG POINT</a:t>
            </a:r>
          </a:p>
        </p:txBody>
      </p:sp>
      <p:sp>
        <p:nvSpPr>
          <p:cNvPr id="2" name="Rounded Rectangle 1"/>
          <p:cNvSpPr/>
          <p:nvPr userDrawn="1"/>
        </p:nvSpPr>
        <p:spPr>
          <a:xfrm>
            <a:off x="751115" y="731519"/>
            <a:ext cx="4626427" cy="5394957"/>
          </a:xfrm>
          <a:prstGeom prst="roundRect">
            <a:avLst>
              <a:gd name="adj" fmla="val 0"/>
            </a:avLst>
          </a:prstGeom>
          <a:noFill/>
          <a:ln w="50800">
            <a:solidFill>
              <a:schemeClr val="accent5">
                <a:lumMod val="60000"/>
                <a:lumOff val="40000"/>
              </a:schemeClr>
            </a:solidFill>
            <a:prstDash val="solid"/>
            <a:extLst>
              <a:ext uri="{C807C97D-BFC1-408E-A445-0C87EB9F89A2}">
                <ask:lineSketchStyleProps xmlns:ask="http://schemas.microsoft.com/office/drawing/2018/sketchyshapes" sd="1219033472">
                  <a:custGeom>
                    <a:avLst/>
                    <a:gdLst>
                      <a:gd name="connsiteX0" fmla="*/ 0 w 4626427"/>
                      <a:gd name="connsiteY0" fmla="*/ 0 h 5394957"/>
                      <a:gd name="connsiteX1" fmla="*/ 0 w 4626427"/>
                      <a:gd name="connsiteY1" fmla="*/ 0 h 5394957"/>
                      <a:gd name="connsiteX2" fmla="*/ 614654 w 4626427"/>
                      <a:gd name="connsiteY2" fmla="*/ 0 h 5394957"/>
                      <a:gd name="connsiteX3" fmla="*/ 1136779 w 4626427"/>
                      <a:gd name="connsiteY3" fmla="*/ 0 h 5394957"/>
                      <a:gd name="connsiteX4" fmla="*/ 1890226 w 4626427"/>
                      <a:gd name="connsiteY4" fmla="*/ 0 h 5394957"/>
                      <a:gd name="connsiteX5" fmla="*/ 2504880 w 4626427"/>
                      <a:gd name="connsiteY5" fmla="*/ 0 h 5394957"/>
                      <a:gd name="connsiteX6" fmla="*/ 3119534 w 4626427"/>
                      <a:gd name="connsiteY6" fmla="*/ 0 h 5394957"/>
                      <a:gd name="connsiteX7" fmla="*/ 3872980 w 4626427"/>
                      <a:gd name="connsiteY7" fmla="*/ 0 h 5394957"/>
                      <a:gd name="connsiteX8" fmla="*/ 4626427 w 4626427"/>
                      <a:gd name="connsiteY8" fmla="*/ 0 h 5394957"/>
                      <a:gd name="connsiteX9" fmla="*/ 4626427 w 4626427"/>
                      <a:gd name="connsiteY9" fmla="*/ 0 h 5394957"/>
                      <a:gd name="connsiteX10" fmla="*/ 4626427 w 4626427"/>
                      <a:gd name="connsiteY10" fmla="*/ 782269 h 5394957"/>
                      <a:gd name="connsiteX11" fmla="*/ 4626427 w 4626427"/>
                      <a:gd name="connsiteY11" fmla="*/ 1348739 h 5394957"/>
                      <a:gd name="connsiteX12" fmla="*/ 4626427 w 4626427"/>
                      <a:gd name="connsiteY12" fmla="*/ 1915210 h 5394957"/>
                      <a:gd name="connsiteX13" fmla="*/ 4626427 w 4626427"/>
                      <a:gd name="connsiteY13" fmla="*/ 2589579 h 5394957"/>
                      <a:gd name="connsiteX14" fmla="*/ 4626427 w 4626427"/>
                      <a:gd name="connsiteY14" fmla="*/ 3317899 h 5394957"/>
                      <a:gd name="connsiteX15" fmla="*/ 4626427 w 4626427"/>
                      <a:gd name="connsiteY15" fmla="*/ 3830419 h 5394957"/>
                      <a:gd name="connsiteX16" fmla="*/ 4626427 w 4626427"/>
                      <a:gd name="connsiteY16" fmla="*/ 4504789 h 5394957"/>
                      <a:gd name="connsiteX17" fmla="*/ 4626427 w 4626427"/>
                      <a:gd name="connsiteY17" fmla="*/ 5394957 h 5394957"/>
                      <a:gd name="connsiteX18" fmla="*/ 4626427 w 4626427"/>
                      <a:gd name="connsiteY18" fmla="*/ 5394957 h 5394957"/>
                      <a:gd name="connsiteX19" fmla="*/ 3965509 w 4626427"/>
                      <a:gd name="connsiteY19" fmla="*/ 5394957 h 5394957"/>
                      <a:gd name="connsiteX20" fmla="*/ 3212062 w 4626427"/>
                      <a:gd name="connsiteY20" fmla="*/ 5394957 h 5394957"/>
                      <a:gd name="connsiteX21" fmla="*/ 2551144 w 4626427"/>
                      <a:gd name="connsiteY21" fmla="*/ 5394957 h 5394957"/>
                      <a:gd name="connsiteX22" fmla="*/ 2029019 w 4626427"/>
                      <a:gd name="connsiteY22" fmla="*/ 5394957 h 5394957"/>
                      <a:gd name="connsiteX23" fmla="*/ 1460629 w 4626427"/>
                      <a:gd name="connsiteY23" fmla="*/ 5394957 h 5394957"/>
                      <a:gd name="connsiteX24" fmla="*/ 707182 w 4626427"/>
                      <a:gd name="connsiteY24" fmla="*/ 5394957 h 5394957"/>
                      <a:gd name="connsiteX25" fmla="*/ 0 w 4626427"/>
                      <a:gd name="connsiteY25" fmla="*/ 5394957 h 5394957"/>
                      <a:gd name="connsiteX26" fmla="*/ 0 w 4626427"/>
                      <a:gd name="connsiteY26" fmla="*/ 5394957 h 5394957"/>
                      <a:gd name="connsiteX27" fmla="*/ 0 w 4626427"/>
                      <a:gd name="connsiteY27" fmla="*/ 4828487 h 5394957"/>
                      <a:gd name="connsiteX28" fmla="*/ 0 w 4626427"/>
                      <a:gd name="connsiteY28" fmla="*/ 4208066 h 5394957"/>
                      <a:gd name="connsiteX29" fmla="*/ 0 w 4626427"/>
                      <a:gd name="connsiteY29" fmla="*/ 3695546 h 5394957"/>
                      <a:gd name="connsiteX30" fmla="*/ 0 w 4626427"/>
                      <a:gd name="connsiteY30" fmla="*/ 3183025 h 5394957"/>
                      <a:gd name="connsiteX31" fmla="*/ 0 w 4626427"/>
                      <a:gd name="connsiteY31" fmla="*/ 2454705 h 5394957"/>
                      <a:gd name="connsiteX32" fmla="*/ 0 w 4626427"/>
                      <a:gd name="connsiteY32" fmla="*/ 1888235 h 5394957"/>
                      <a:gd name="connsiteX33" fmla="*/ 0 w 4626427"/>
                      <a:gd name="connsiteY33" fmla="*/ 1105966 h 5394957"/>
                      <a:gd name="connsiteX34" fmla="*/ 0 w 4626427"/>
                      <a:gd name="connsiteY34" fmla="*/ 0 h 539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626427" h="5394957" extrusionOk="0">
                        <a:moveTo>
                          <a:pt x="0" y="0"/>
                        </a:moveTo>
                        <a:lnTo>
                          <a:pt x="0" y="0"/>
                        </a:lnTo>
                        <a:cubicBezTo>
                          <a:pt x="240121" y="-19070"/>
                          <a:pt x="383512" y="-18001"/>
                          <a:pt x="614654" y="0"/>
                        </a:cubicBezTo>
                        <a:cubicBezTo>
                          <a:pt x="845796" y="18001"/>
                          <a:pt x="988151" y="-4382"/>
                          <a:pt x="1136779" y="0"/>
                        </a:cubicBezTo>
                        <a:cubicBezTo>
                          <a:pt x="1285408" y="4382"/>
                          <a:pt x="1519205" y="-34089"/>
                          <a:pt x="1890226" y="0"/>
                        </a:cubicBezTo>
                        <a:cubicBezTo>
                          <a:pt x="2261247" y="34089"/>
                          <a:pt x="2348352" y="25566"/>
                          <a:pt x="2504880" y="0"/>
                        </a:cubicBezTo>
                        <a:cubicBezTo>
                          <a:pt x="2661408" y="-25566"/>
                          <a:pt x="2813636" y="-17392"/>
                          <a:pt x="3119534" y="0"/>
                        </a:cubicBezTo>
                        <a:cubicBezTo>
                          <a:pt x="3425432" y="17392"/>
                          <a:pt x="3604629" y="3086"/>
                          <a:pt x="3872980" y="0"/>
                        </a:cubicBezTo>
                        <a:cubicBezTo>
                          <a:pt x="4141331" y="-3086"/>
                          <a:pt x="4465311" y="18376"/>
                          <a:pt x="4626427" y="0"/>
                        </a:cubicBezTo>
                        <a:lnTo>
                          <a:pt x="4626427" y="0"/>
                        </a:lnTo>
                        <a:cubicBezTo>
                          <a:pt x="4623314" y="281132"/>
                          <a:pt x="4661773" y="579184"/>
                          <a:pt x="4626427" y="782269"/>
                        </a:cubicBezTo>
                        <a:cubicBezTo>
                          <a:pt x="4591081" y="985354"/>
                          <a:pt x="4616201" y="1075001"/>
                          <a:pt x="4626427" y="1348739"/>
                        </a:cubicBezTo>
                        <a:cubicBezTo>
                          <a:pt x="4636654" y="1622477"/>
                          <a:pt x="4609814" y="1641014"/>
                          <a:pt x="4626427" y="1915210"/>
                        </a:cubicBezTo>
                        <a:cubicBezTo>
                          <a:pt x="4643040" y="2189406"/>
                          <a:pt x="4608784" y="2359308"/>
                          <a:pt x="4626427" y="2589579"/>
                        </a:cubicBezTo>
                        <a:cubicBezTo>
                          <a:pt x="4644070" y="2819850"/>
                          <a:pt x="4602421" y="3138579"/>
                          <a:pt x="4626427" y="3317899"/>
                        </a:cubicBezTo>
                        <a:cubicBezTo>
                          <a:pt x="4650433" y="3497219"/>
                          <a:pt x="4607408" y="3615268"/>
                          <a:pt x="4626427" y="3830419"/>
                        </a:cubicBezTo>
                        <a:cubicBezTo>
                          <a:pt x="4645446" y="4045570"/>
                          <a:pt x="4625425" y="4292504"/>
                          <a:pt x="4626427" y="4504789"/>
                        </a:cubicBezTo>
                        <a:cubicBezTo>
                          <a:pt x="4627430" y="4717074"/>
                          <a:pt x="4597215" y="4965405"/>
                          <a:pt x="4626427" y="5394957"/>
                        </a:cubicBezTo>
                        <a:lnTo>
                          <a:pt x="4626427" y="5394957"/>
                        </a:lnTo>
                        <a:cubicBezTo>
                          <a:pt x="4395895" y="5375569"/>
                          <a:pt x="4288618" y="5427341"/>
                          <a:pt x="3965509" y="5394957"/>
                        </a:cubicBezTo>
                        <a:cubicBezTo>
                          <a:pt x="3642400" y="5362573"/>
                          <a:pt x="3464677" y="5359124"/>
                          <a:pt x="3212062" y="5394957"/>
                        </a:cubicBezTo>
                        <a:cubicBezTo>
                          <a:pt x="2959447" y="5430790"/>
                          <a:pt x="2819134" y="5416785"/>
                          <a:pt x="2551144" y="5394957"/>
                        </a:cubicBezTo>
                        <a:cubicBezTo>
                          <a:pt x="2283154" y="5373129"/>
                          <a:pt x="2149922" y="5409165"/>
                          <a:pt x="2029019" y="5394957"/>
                        </a:cubicBezTo>
                        <a:cubicBezTo>
                          <a:pt x="1908117" y="5380749"/>
                          <a:pt x="1650653" y="5394604"/>
                          <a:pt x="1460629" y="5394957"/>
                        </a:cubicBezTo>
                        <a:cubicBezTo>
                          <a:pt x="1270605" y="5395311"/>
                          <a:pt x="1019963" y="5392923"/>
                          <a:pt x="707182" y="5394957"/>
                        </a:cubicBezTo>
                        <a:cubicBezTo>
                          <a:pt x="394401" y="5396991"/>
                          <a:pt x="267435" y="5402137"/>
                          <a:pt x="0" y="5394957"/>
                        </a:cubicBezTo>
                        <a:lnTo>
                          <a:pt x="0" y="5394957"/>
                        </a:lnTo>
                        <a:cubicBezTo>
                          <a:pt x="-6061" y="5164908"/>
                          <a:pt x="28138" y="5087547"/>
                          <a:pt x="0" y="4828487"/>
                        </a:cubicBezTo>
                        <a:cubicBezTo>
                          <a:pt x="-28138" y="4569427"/>
                          <a:pt x="18507" y="4461260"/>
                          <a:pt x="0" y="4208066"/>
                        </a:cubicBezTo>
                        <a:cubicBezTo>
                          <a:pt x="-18507" y="3954872"/>
                          <a:pt x="10023" y="3846142"/>
                          <a:pt x="0" y="3695546"/>
                        </a:cubicBezTo>
                        <a:cubicBezTo>
                          <a:pt x="-10023" y="3544950"/>
                          <a:pt x="18060" y="3311915"/>
                          <a:pt x="0" y="3183025"/>
                        </a:cubicBezTo>
                        <a:cubicBezTo>
                          <a:pt x="-18060" y="3054135"/>
                          <a:pt x="-19108" y="2620092"/>
                          <a:pt x="0" y="2454705"/>
                        </a:cubicBezTo>
                        <a:cubicBezTo>
                          <a:pt x="19108" y="2289318"/>
                          <a:pt x="-23211" y="2022354"/>
                          <a:pt x="0" y="1888235"/>
                        </a:cubicBezTo>
                        <a:cubicBezTo>
                          <a:pt x="23211" y="1754116"/>
                          <a:pt x="-12028" y="1479881"/>
                          <a:pt x="0" y="1105966"/>
                        </a:cubicBezTo>
                        <a:cubicBezTo>
                          <a:pt x="12028" y="732051"/>
                          <a:pt x="35146" y="345401"/>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62925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ig Point Slide B">
    <p:spTree>
      <p:nvGrpSpPr>
        <p:cNvPr id="1" name=""/>
        <p:cNvGrpSpPr/>
        <p:nvPr/>
      </p:nvGrpSpPr>
      <p:grpSpPr>
        <a:xfrm>
          <a:off x="0" y="0"/>
          <a:ext cx="0" cy="0"/>
          <a:chOff x="0" y="0"/>
          <a:chExt cx="0" cy="0"/>
        </a:xfrm>
      </p:grpSpPr>
      <p:sp>
        <p:nvSpPr>
          <p:cNvPr id="15" name="Rectangle 14"/>
          <p:cNvSpPr/>
          <p:nvPr userDrawn="1"/>
        </p:nvSpPr>
        <p:spPr>
          <a:xfrm rot="10800000">
            <a:off x="707571" y="731518"/>
            <a:ext cx="10776853" cy="5506722"/>
          </a:xfrm>
          <a:prstGeom prst="rect">
            <a:avLst/>
          </a:prstGeom>
          <a:solidFill>
            <a:srgbClr val="407C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568158" y="1594713"/>
            <a:ext cx="9049042" cy="1834287"/>
          </a:xfrm>
        </p:spPr>
        <p:txBody>
          <a:bodyPr anchor="ctr" anchorCtr="0">
            <a:noAutofit/>
          </a:bodyPr>
          <a:lstStyle>
            <a:lvl1pPr algn="ctr">
              <a:defRPr sz="6000" b="0" i="0">
                <a:solidFill>
                  <a:schemeClr val="bg1"/>
                </a:solidFill>
                <a:latin typeface="Museo Slab 500" panose="02000000000000000000" pitchFamily="2" charset="77"/>
                <a:ea typeface="Museo Slab 500" panose="02000000000000000000" pitchFamily="2" charset="77"/>
                <a:cs typeface="Museo Slab 500" panose="02000000000000000000" pitchFamily="2" charset="77"/>
              </a:defRPr>
            </a:lvl1pPr>
          </a:lstStyle>
          <a:p>
            <a:r>
              <a:rPr lang="en-US" dirty="0"/>
              <a:t>ADD BIG POINT</a:t>
            </a:r>
          </a:p>
        </p:txBody>
      </p:sp>
      <p:sp>
        <p:nvSpPr>
          <p:cNvPr id="2" name="Rounded Rectangle 1"/>
          <p:cNvSpPr/>
          <p:nvPr userDrawn="1"/>
        </p:nvSpPr>
        <p:spPr>
          <a:xfrm>
            <a:off x="1287158" y="1306983"/>
            <a:ext cx="9604362" cy="3908347"/>
          </a:xfrm>
          <a:prstGeom prst="roundRect">
            <a:avLst>
              <a:gd name="adj" fmla="val 0"/>
            </a:avLst>
          </a:prstGeom>
          <a:noFill/>
          <a:ln w="50800">
            <a:solidFill>
              <a:schemeClr val="accent2">
                <a:lumMod val="60000"/>
                <a:lumOff val="40000"/>
              </a:schemeClr>
            </a:solidFill>
            <a:prstDash val="solid"/>
            <a:extLst>
              <a:ext uri="{C807C97D-BFC1-408E-A445-0C87EB9F89A2}">
                <ask:lineSketchStyleProps xmlns:ask="http://schemas.microsoft.com/office/drawing/2018/sketchyshapes" sd="1219033472">
                  <a:custGeom>
                    <a:avLst/>
                    <a:gdLst>
                      <a:gd name="connsiteX0" fmla="*/ 0 w 4626427"/>
                      <a:gd name="connsiteY0" fmla="*/ 0 h 5394957"/>
                      <a:gd name="connsiteX1" fmla="*/ 0 w 4626427"/>
                      <a:gd name="connsiteY1" fmla="*/ 0 h 5394957"/>
                      <a:gd name="connsiteX2" fmla="*/ 614654 w 4626427"/>
                      <a:gd name="connsiteY2" fmla="*/ 0 h 5394957"/>
                      <a:gd name="connsiteX3" fmla="*/ 1136779 w 4626427"/>
                      <a:gd name="connsiteY3" fmla="*/ 0 h 5394957"/>
                      <a:gd name="connsiteX4" fmla="*/ 1890226 w 4626427"/>
                      <a:gd name="connsiteY4" fmla="*/ 0 h 5394957"/>
                      <a:gd name="connsiteX5" fmla="*/ 2504880 w 4626427"/>
                      <a:gd name="connsiteY5" fmla="*/ 0 h 5394957"/>
                      <a:gd name="connsiteX6" fmla="*/ 3119534 w 4626427"/>
                      <a:gd name="connsiteY6" fmla="*/ 0 h 5394957"/>
                      <a:gd name="connsiteX7" fmla="*/ 3872980 w 4626427"/>
                      <a:gd name="connsiteY7" fmla="*/ 0 h 5394957"/>
                      <a:gd name="connsiteX8" fmla="*/ 4626427 w 4626427"/>
                      <a:gd name="connsiteY8" fmla="*/ 0 h 5394957"/>
                      <a:gd name="connsiteX9" fmla="*/ 4626427 w 4626427"/>
                      <a:gd name="connsiteY9" fmla="*/ 0 h 5394957"/>
                      <a:gd name="connsiteX10" fmla="*/ 4626427 w 4626427"/>
                      <a:gd name="connsiteY10" fmla="*/ 782269 h 5394957"/>
                      <a:gd name="connsiteX11" fmla="*/ 4626427 w 4626427"/>
                      <a:gd name="connsiteY11" fmla="*/ 1348739 h 5394957"/>
                      <a:gd name="connsiteX12" fmla="*/ 4626427 w 4626427"/>
                      <a:gd name="connsiteY12" fmla="*/ 1915210 h 5394957"/>
                      <a:gd name="connsiteX13" fmla="*/ 4626427 w 4626427"/>
                      <a:gd name="connsiteY13" fmla="*/ 2589579 h 5394957"/>
                      <a:gd name="connsiteX14" fmla="*/ 4626427 w 4626427"/>
                      <a:gd name="connsiteY14" fmla="*/ 3317899 h 5394957"/>
                      <a:gd name="connsiteX15" fmla="*/ 4626427 w 4626427"/>
                      <a:gd name="connsiteY15" fmla="*/ 3830419 h 5394957"/>
                      <a:gd name="connsiteX16" fmla="*/ 4626427 w 4626427"/>
                      <a:gd name="connsiteY16" fmla="*/ 4504789 h 5394957"/>
                      <a:gd name="connsiteX17" fmla="*/ 4626427 w 4626427"/>
                      <a:gd name="connsiteY17" fmla="*/ 5394957 h 5394957"/>
                      <a:gd name="connsiteX18" fmla="*/ 4626427 w 4626427"/>
                      <a:gd name="connsiteY18" fmla="*/ 5394957 h 5394957"/>
                      <a:gd name="connsiteX19" fmla="*/ 3965509 w 4626427"/>
                      <a:gd name="connsiteY19" fmla="*/ 5394957 h 5394957"/>
                      <a:gd name="connsiteX20" fmla="*/ 3212062 w 4626427"/>
                      <a:gd name="connsiteY20" fmla="*/ 5394957 h 5394957"/>
                      <a:gd name="connsiteX21" fmla="*/ 2551144 w 4626427"/>
                      <a:gd name="connsiteY21" fmla="*/ 5394957 h 5394957"/>
                      <a:gd name="connsiteX22" fmla="*/ 2029019 w 4626427"/>
                      <a:gd name="connsiteY22" fmla="*/ 5394957 h 5394957"/>
                      <a:gd name="connsiteX23" fmla="*/ 1460629 w 4626427"/>
                      <a:gd name="connsiteY23" fmla="*/ 5394957 h 5394957"/>
                      <a:gd name="connsiteX24" fmla="*/ 707182 w 4626427"/>
                      <a:gd name="connsiteY24" fmla="*/ 5394957 h 5394957"/>
                      <a:gd name="connsiteX25" fmla="*/ 0 w 4626427"/>
                      <a:gd name="connsiteY25" fmla="*/ 5394957 h 5394957"/>
                      <a:gd name="connsiteX26" fmla="*/ 0 w 4626427"/>
                      <a:gd name="connsiteY26" fmla="*/ 5394957 h 5394957"/>
                      <a:gd name="connsiteX27" fmla="*/ 0 w 4626427"/>
                      <a:gd name="connsiteY27" fmla="*/ 4828487 h 5394957"/>
                      <a:gd name="connsiteX28" fmla="*/ 0 w 4626427"/>
                      <a:gd name="connsiteY28" fmla="*/ 4208066 h 5394957"/>
                      <a:gd name="connsiteX29" fmla="*/ 0 w 4626427"/>
                      <a:gd name="connsiteY29" fmla="*/ 3695546 h 5394957"/>
                      <a:gd name="connsiteX30" fmla="*/ 0 w 4626427"/>
                      <a:gd name="connsiteY30" fmla="*/ 3183025 h 5394957"/>
                      <a:gd name="connsiteX31" fmla="*/ 0 w 4626427"/>
                      <a:gd name="connsiteY31" fmla="*/ 2454705 h 5394957"/>
                      <a:gd name="connsiteX32" fmla="*/ 0 w 4626427"/>
                      <a:gd name="connsiteY32" fmla="*/ 1888235 h 5394957"/>
                      <a:gd name="connsiteX33" fmla="*/ 0 w 4626427"/>
                      <a:gd name="connsiteY33" fmla="*/ 1105966 h 5394957"/>
                      <a:gd name="connsiteX34" fmla="*/ 0 w 4626427"/>
                      <a:gd name="connsiteY34" fmla="*/ 0 h 539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626427" h="5394957" extrusionOk="0">
                        <a:moveTo>
                          <a:pt x="0" y="0"/>
                        </a:moveTo>
                        <a:lnTo>
                          <a:pt x="0" y="0"/>
                        </a:lnTo>
                        <a:cubicBezTo>
                          <a:pt x="240121" y="-19070"/>
                          <a:pt x="383512" y="-18001"/>
                          <a:pt x="614654" y="0"/>
                        </a:cubicBezTo>
                        <a:cubicBezTo>
                          <a:pt x="845796" y="18001"/>
                          <a:pt x="988151" y="-4382"/>
                          <a:pt x="1136779" y="0"/>
                        </a:cubicBezTo>
                        <a:cubicBezTo>
                          <a:pt x="1285408" y="4382"/>
                          <a:pt x="1519205" y="-34089"/>
                          <a:pt x="1890226" y="0"/>
                        </a:cubicBezTo>
                        <a:cubicBezTo>
                          <a:pt x="2261247" y="34089"/>
                          <a:pt x="2348352" y="25566"/>
                          <a:pt x="2504880" y="0"/>
                        </a:cubicBezTo>
                        <a:cubicBezTo>
                          <a:pt x="2661408" y="-25566"/>
                          <a:pt x="2813636" y="-17392"/>
                          <a:pt x="3119534" y="0"/>
                        </a:cubicBezTo>
                        <a:cubicBezTo>
                          <a:pt x="3425432" y="17392"/>
                          <a:pt x="3604629" y="3086"/>
                          <a:pt x="3872980" y="0"/>
                        </a:cubicBezTo>
                        <a:cubicBezTo>
                          <a:pt x="4141331" y="-3086"/>
                          <a:pt x="4465311" y="18376"/>
                          <a:pt x="4626427" y="0"/>
                        </a:cubicBezTo>
                        <a:lnTo>
                          <a:pt x="4626427" y="0"/>
                        </a:lnTo>
                        <a:cubicBezTo>
                          <a:pt x="4623314" y="281132"/>
                          <a:pt x="4661773" y="579184"/>
                          <a:pt x="4626427" y="782269"/>
                        </a:cubicBezTo>
                        <a:cubicBezTo>
                          <a:pt x="4591081" y="985354"/>
                          <a:pt x="4616201" y="1075001"/>
                          <a:pt x="4626427" y="1348739"/>
                        </a:cubicBezTo>
                        <a:cubicBezTo>
                          <a:pt x="4636654" y="1622477"/>
                          <a:pt x="4609814" y="1641014"/>
                          <a:pt x="4626427" y="1915210"/>
                        </a:cubicBezTo>
                        <a:cubicBezTo>
                          <a:pt x="4643040" y="2189406"/>
                          <a:pt x="4608784" y="2359308"/>
                          <a:pt x="4626427" y="2589579"/>
                        </a:cubicBezTo>
                        <a:cubicBezTo>
                          <a:pt x="4644070" y="2819850"/>
                          <a:pt x="4602421" y="3138579"/>
                          <a:pt x="4626427" y="3317899"/>
                        </a:cubicBezTo>
                        <a:cubicBezTo>
                          <a:pt x="4650433" y="3497219"/>
                          <a:pt x="4607408" y="3615268"/>
                          <a:pt x="4626427" y="3830419"/>
                        </a:cubicBezTo>
                        <a:cubicBezTo>
                          <a:pt x="4645446" y="4045570"/>
                          <a:pt x="4625425" y="4292504"/>
                          <a:pt x="4626427" y="4504789"/>
                        </a:cubicBezTo>
                        <a:cubicBezTo>
                          <a:pt x="4627430" y="4717074"/>
                          <a:pt x="4597215" y="4965405"/>
                          <a:pt x="4626427" y="5394957"/>
                        </a:cubicBezTo>
                        <a:lnTo>
                          <a:pt x="4626427" y="5394957"/>
                        </a:lnTo>
                        <a:cubicBezTo>
                          <a:pt x="4395895" y="5375569"/>
                          <a:pt x="4288618" y="5427341"/>
                          <a:pt x="3965509" y="5394957"/>
                        </a:cubicBezTo>
                        <a:cubicBezTo>
                          <a:pt x="3642400" y="5362573"/>
                          <a:pt x="3464677" y="5359124"/>
                          <a:pt x="3212062" y="5394957"/>
                        </a:cubicBezTo>
                        <a:cubicBezTo>
                          <a:pt x="2959447" y="5430790"/>
                          <a:pt x="2819134" y="5416785"/>
                          <a:pt x="2551144" y="5394957"/>
                        </a:cubicBezTo>
                        <a:cubicBezTo>
                          <a:pt x="2283154" y="5373129"/>
                          <a:pt x="2149922" y="5409165"/>
                          <a:pt x="2029019" y="5394957"/>
                        </a:cubicBezTo>
                        <a:cubicBezTo>
                          <a:pt x="1908117" y="5380749"/>
                          <a:pt x="1650653" y="5394604"/>
                          <a:pt x="1460629" y="5394957"/>
                        </a:cubicBezTo>
                        <a:cubicBezTo>
                          <a:pt x="1270605" y="5395311"/>
                          <a:pt x="1019963" y="5392923"/>
                          <a:pt x="707182" y="5394957"/>
                        </a:cubicBezTo>
                        <a:cubicBezTo>
                          <a:pt x="394401" y="5396991"/>
                          <a:pt x="267435" y="5402137"/>
                          <a:pt x="0" y="5394957"/>
                        </a:cubicBezTo>
                        <a:lnTo>
                          <a:pt x="0" y="5394957"/>
                        </a:lnTo>
                        <a:cubicBezTo>
                          <a:pt x="-6061" y="5164908"/>
                          <a:pt x="28138" y="5087547"/>
                          <a:pt x="0" y="4828487"/>
                        </a:cubicBezTo>
                        <a:cubicBezTo>
                          <a:pt x="-28138" y="4569427"/>
                          <a:pt x="18507" y="4461260"/>
                          <a:pt x="0" y="4208066"/>
                        </a:cubicBezTo>
                        <a:cubicBezTo>
                          <a:pt x="-18507" y="3954872"/>
                          <a:pt x="10023" y="3846142"/>
                          <a:pt x="0" y="3695546"/>
                        </a:cubicBezTo>
                        <a:cubicBezTo>
                          <a:pt x="-10023" y="3544950"/>
                          <a:pt x="18060" y="3311915"/>
                          <a:pt x="0" y="3183025"/>
                        </a:cubicBezTo>
                        <a:cubicBezTo>
                          <a:pt x="-18060" y="3054135"/>
                          <a:pt x="-19108" y="2620092"/>
                          <a:pt x="0" y="2454705"/>
                        </a:cubicBezTo>
                        <a:cubicBezTo>
                          <a:pt x="19108" y="2289318"/>
                          <a:pt x="-23211" y="2022354"/>
                          <a:pt x="0" y="1888235"/>
                        </a:cubicBezTo>
                        <a:cubicBezTo>
                          <a:pt x="23211" y="1754116"/>
                          <a:pt x="-12028" y="1479881"/>
                          <a:pt x="0" y="1105966"/>
                        </a:cubicBezTo>
                        <a:cubicBezTo>
                          <a:pt x="12028" y="732051"/>
                          <a:pt x="35146" y="345401"/>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8C41D7EF-A1BA-4B4B-9F18-5B4F4BF49CF6}"/>
              </a:ext>
            </a:extLst>
          </p:cNvPr>
          <p:cNvSpPr>
            <a:spLocks noGrp="1"/>
          </p:cNvSpPr>
          <p:nvPr>
            <p:ph type="body" sz="quarter" idx="10"/>
          </p:nvPr>
        </p:nvSpPr>
        <p:spPr>
          <a:xfrm>
            <a:off x="1568158" y="3576638"/>
            <a:ext cx="9049042" cy="1381125"/>
          </a:xfrm>
        </p:spPr>
        <p:txBody>
          <a:bodyPr/>
          <a:lstStyle>
            <a:lvl1pPr algn="ctr">
              <a:defRPr>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5229109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Big Point Slide B">
    <p:spTree>
      <p:nvGrpSpPr>
        <p:cNvPr id="1" name=""/>
        <p:cNvGrpSpPr/>
        <p:nvPr/>
      </p:nvGrpSpPr>
      <p:grpSpPr>
        <a:xfrm>
          <a:off x="0" y="0"/>
          <a:ext cx="0" cy="0"/>
          <a:chOff x="0" y="0"/>
          <a:chExt cx="0" cy="0"/>
        </a:xfrm>
      </p:grpSpPr>
      <p:sp>
        <p:nvSpPr>
          <p:cNvPr id="15" name="Rectangle 14"/>
          <p:cNvSpPr/>
          <p:nvPr userDrawn="1"/>
        </p:nvSpPr>
        <p:spPr>
          <a:xfrm rot="10800000">
            <a:off x="707571" y="731518"/>
            <a:ext cx="10776853" cy="55067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568158" y="1594713"/>
            <a:ext cx="9049042" cy="1834287"/>
          </a:xfrm>
        </p:spPr>
        <p:txBody>
          <a:bodyPr anchor="ctr" anchorCtr="0">
            <a:noAutofit/>
          </a:bodyPr>
          <a:lstStyle>
            <a:lvl1pPr algn="ctr">
              <a:defRPr sz="6000" b="0" i="0">
                <a:solidFill>
                  <a:schemeClr val="bg1"/>
                </a:solidFill>
                <a:latin typeface="Museo Slab 500" panose="02000000000000000000" pitchFamily="2" charset="77"/>
                <a:ea typeface="Museo Slab 500" panose="02000000000000000000" pitchFamily="2" charset="77"/>
                <a:cs typeface="Museo Slab 500" panose="02000000000000000000" pitchFamily="2" charset="77"/>
              </a:defRPr>
            </a:lvl1pPr>
          </a:lstStyle>
          <a:p>
            <a:r>
              <a:rPr lang="en-US" dirty="0"/>
              <a:t>ADD BIG POINT</a:t>
            </a:r>
          </a:p>
        </p:txBody>
      </p:sp>
      <p:sp>
        <p:nvSpPr>
          <p:cNvPr id="2" name="Rounded Rectangle 1"/>
          <p:cNvSpPr/>
          <p:nvPr userDrawn="1"/>
        </p:nvSpPr>
        <p:spPr>
          <a:xfrm>
            <a:off x="1287158" y="1306983"/>
            <a:ext cx="9604362" cy="3908347"/>
          </a:xfrm>
          <a:prstGeom prst="roundRect">
            <a:avLst>
              <a:gd name="adj" fmla="val 0"/>
            </a:avLst>
          </a:prstGeom>
          <a:noFill/>
          <a:ln w="50800">
            <a:solidFill>
              <a:schemeClr val="accent2">
                <a:lumMod val="60000"/>
                <a:lumOff val="40000"/>
              </a:schemeClr>
            </a:solidFill>
            <a:prstDash val="solid"/>
            <a:extLst>
              <a:ext uri="{C807C97D-BFC1-408E-A445-0C87EB9F89A2}">
                <ask:lineSketchStyleProps xmlns:ask="http://schemas.microsoft.com/office/drawing/2018/sketchyshapes" sd="1219033472">
                  <a:custGeom>
                    <a:avLst/>
                    <a:gdLst>
                      <a:gd name="connsiteX0" fmla="*/ 0 w 4626427"/>
                      <a:gd name="connsiteY0" fmla="*/ 0 h 5394957"/>
                      <a:gd name="connsiteX1" fmla="*/ 0 w 4626427"/>
                      <a:gd name="connsiteY1" fmla="*/ 0 h 5394957"/>
                      <a:gd name="connsiteX2" fmla="*/ 614654 w 4626427"/>
                      <a:gd name="connsiteY2" fmla="*/ 0 h 5394957"/>
                      <a:gd name="connsiteX3" fmla="*/ 1136779 w 4626427"/>
                      <a:gd name="connsiteY3" fmla="*/ 0 h 5394957"/>
                      <a:gd name="connsiteX4" fmla="*/ 1890226 w 4626427"/>
                      <a:gd name="connsiteY4" fmla="*/ 0 h 5394957"/>
                      <a:gd name="connsiteX5" fmla="*/ 2504880 w 4626427"/>
                      <a:gd name="connsiteY5" fmla="*/ 0 h 5394957"/>
                      <a:gd name="connsiteX6" fmla="*/ 3119534 w 4626427"/>
                      <a:gd name="connsiteY6" fmla="*/ 0 h 5394957"/>
                      <a:gd name="connsiteX7" fmla="*/ 3872980 w 4626427"/>
                      <a:gd name="connsiteY7" fmla="*/ 0 h 5394957"/>
                      <a:gd name="connsiteX8" fmla="*/ 4626427 w 4626427"/>
                      <a:gd name="connsiteY8" fmla="*/ 0 h 5394957"/>
                      <a:gd name="connsiteX9" fmla="*/ 4626427 w 4626427"/>
                      <a:gd name="connsiteY9" fmla="*/ 0 h 5394957"/>
                      <a:gd name="connsiteX10" fmla="*/ 4626427 w 4626427"/>
                      <a:gd name="connsiteY10" fmla="*/ 782269 h 5394957"/>
                      <a:gd name="connsiteX11" fmla="*/ 4626427 w 4626427"/>
                      <a:gd name="connsiteY11" fmla="*/ 1348739 h 5394957"/>
                      <a:gd name="connsiteX12" fmla="*/ 4626427 w 4626427"/>
                      <a:gd name="connsiteY12" fmla="*/ 1915210 h 5394957"/>
                      <a:gd name="connsiteX13" fmla="*/ 4626427 w 4626427"/>
                      <a:gd name="connsiteY13" fmla="*/ 2589579 h 5394957"/>
                      <a:gd name="connsiteX14" fmla="*/ 4626427 w 4626427"/>
                      <a:gd name="connsiteY14" fmla="*/ 3317899 h 5394957"/>
                      <a:gd name="connsiteX15" fmla="*/ 4626427 w 4626427"/>
                      <a:gd name="connsiteY15" fmla="*/ 3830419 h 5394957"/>
                      <a:gd name="connsiteX16" fmla="*/ 4626427 w 4626427"/>
                      <a:gd name="connsiteY16" fmla="*/ 4504789 h 5394957"/>
                      <a:gd name="connsiteX17" fmla="*/ 4626427 w 4626427"/>
                      <a:gd name="connsiteY17" fmla="*/ 5394957 h 5394957"/>
                      <a:gd name="connsiteX18" fmla="*/ 4626427 w 4626427"/>
                      <a:gd name="connsiteY18" fmla="*/ 5394957 h 5394957"/>
                      <a:gd name="connsiteX19" fmla="*/ 3965509 w 4626427"/>
                      <a:gd name="connsiteY19" fmla="*/ 5394957 h 5394957"/>
                      <a:gd name="connsiteX20" fmla="*/ 3212062 w 4626427"/>
                      <a:gd name="connsiteY20" fmla="*/ 5394957 h 5394957"/>
                      <a:gd name="connsiteX21" fmla="*/ 2551144 w 4626427"/>
                      <a:gd name="connsiteY21" fmla="*/ 5394957 h 5394957"/>
                      <a:gd name="connsiteX22" fmla="*/ 2029019 w 4626427"/>
                      <a:gd name="connsiteY22" fmla="*/ 5394957 h 5394957"/>
                      <a:gd name="connsiteX23" fmla="*/ 1460629 w 4626427"/>
                      <a:gd name="connsiteY23" fmla="*/ 5394957 h 5394957"/>
                      <a:gd name="connsiteX24" fmla="*/ 707182 w 4626427"/>
                      <a:gd name="connsiteY24" fmla="*/ 5394957 h 5394957"/>
                      <a:gd name="connsiteX25" fmla="*/ 0 w 4626427"/>
                      <a:gd name="connsiteY25" fmla="*/ 5394957 h 5394957"/>
                      <a:gd name="connsiteX26" fmla="*/ 0 w 4626427"/>
                      <a:gd name="connsiteY26" fmla="*/ 5394957 h 5394957"/>
                      <a:gd name="connsiteX27" fmla="*/ 0 w 4626427"/>
                      <a:gd name="connsiteY27" fmla="*/ 4828487 h 5394957"/>
                      <a:gd name="connsiteX28" fmla="*/ 0 w 4626427"/>
                      <a:gd name="connsiteY28" fmla="*/ 4208066 h 5394957"/>
                      <a:gd name="connsiteX29" fmla="*/ 0 w 4626427"/>
                      <a:gd name="connsiteY29" fmla="*/ 3695546 h 5394957"/>
                      <a:gd name="connsiteX30" fmla="*/ 0 w 4626427"/>
                      <a:gd name="connsiteY30" fmla="*/ 3183025 h 5394957"/>
                      <a:gd name="connsiteX31" fmla="*/ 0 w 4626427"/>
                      <a:gd name="connsiteY31" fmla="*/ 2454705 h 5394957"/>
                      <a:gd name="connsiteX32" fmla="*/ 0 w 4626427"/>
                      <a:gd name="connsiteY32" fmla="*/ 1888235 h 5394957"/>
                      <a:gd name="connsiteX33" fmla="*/ 0 w 4626427"/>
                      <a:gd name="connsiteY33" fmla="*/ 1105966 h 5394957"/>
                      <a:gd name="connsiteX34" fmla="*/ 0 w 4626427"/>
                      <a:gd name="connsiteY34" fmla="*/ 0 h 539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626427" h="5394957" extrusionOk="0">
                        <a:moveTo>
                          <a:pt x="0" y="0"/>
                        </a:moveTo>
                        <a:lnTo>
                          <a:pt x="0" y="0"/>
                        </a:lnTo>
                        <a:cubicBezTo>
                          <a:pt x="240121" y="-19070"/>
                          <a:pt x="383512" y="-18001"/>
                          <a:pt x="614654" y="0"/>
                        </a:cubicBezTo>
                        <a:cubicBezTo>
                          <a:pt x="845796" y="18001"/>
                          <a:pt x="988151" y="-4382"/>
                          <a:pt x="1136779" y="0"/>
                        </a:cubicBezTo>
                        <a:cubicBezTo>
                          <a:pt x="1285408" y="4382"/>
                          <a:pt x="1519205" y="-34089"/>
                          <a:pt x="1890226" y="0"/>
                        </a:cubicBezTo>
                        <a:cubicBezTo>
                          <a:pt x="2261247" y="34089"/>
                          <a:pt x="2348352" y="25566"/>
                          <a:pt x="2504880" y="0"/>
                        </a:cubicBezTo>
                        <a:cubicBezTo>
                          <a:pt x="2661408" y="-25566"/>
                          <a:pt x="2813636" y="-17392"/>
                          <a:pt x="3119534" y="0"/>
                        </a:cubicBezTo>
                        <a:cubicBezTo>
                          <a:pt x="3425432" y="17392"/>
                          <a:pt x="3604629" y="3086"/>
                          <a:pt x="3872980" y="0"/>
                        </a:cubicBezTo>
                        <a:cubicBezTo>
                          <a:pt x="4141331" y="-3086"/>
                          <a:pt x="4465311" y="18376"/>
                          <a:pt x="4626427" y="0"/>
                        </a:cubicBezTo>
                        <a:lnTo>
                          <a:pt x="4626427" y="0"/>
                        </a:lnTo>
                        <a:cubicBezTo>
                          <a:pt x="4623314" y="281132"/>
                          <a:pt x="4661773" y="579184"/>
                          <a:pt x="4626427" y="782269"/>
                        </a:cubicBezTo>
                        <a:cubicBezTo>
                          <a:pt x="4591081" y="985354"/>
                          <a:pt x="4616201" y="1075001"/>
                          <a:pt x="4626427" y="1348739"/>
                        </a:cubicBezTo>
                        <a:cubicBezTo>
                          <a:pt x="4636654" y="1622477"/>
                          <a:pt x="4609814" y="1641014"/>
                          <a:pt x="4626427" y="1915210"/>
                        </a:cubicBezTo>
                        <a:cubicBezTo>
                          <a:pt x="4643040" y="2189406"/>
                          <a:pt x="4608784" y="2359308"/>
                          <a:pt x="4626427" y="2589579"/>
                        </a:cubicBezTo>
                        <a:cubicBezTo>
                          <a:pt x="4644070" y="2819850"/>
                          <a:pt x="4602421" y="3138579"/>
                          <a:pt x="4626427" y="3317899"/>
                        </a:cubicBezTo>
                        <a:cubicBezTo>
                          <a:pt x="4650433" y="3497219"/>
                          <a:pt x="4607408" y="3615268"/>
                          <a:pt x="4626427" y="3830419"/>
                        </a:cubicBezTo>
                        <a:cubicBezTo>
                          <a:pt x="4645446" y="4045570"/>
                          <a:pt x="4625425" y="4292504"/>
                          <a:pt x="4626427" y="4504789"/>
                        </a:cubicBezTo>
                        <a:cubicBezTo>
                          <a:pt x="4627430" y="4717074"/>
                          <a:pt x="4597215" y="4965405"/>
                          <a:pt x="4626427" y="5394957"/>
                        </a:cubicBezTo>
                        <a:lnTo>
                          <a:pt x="4626427" y="5394957"/>
                        </a:lnTo>
                        <a:cubicBezTo>
                          <a:pt x="4395895" y="5375569"/>
                          <a:pt x="4288618" y="5427341"/>
                          <a:pt x="3965509" y="5394957"/>
                        </a:cubicBezTo>
                        <a:cubicBezTo>
                          <a:pt x="3642400" y="5362573"/>
                          <a:pt x="3464677" y="5359124"/>
                          <a:pt x="3212062" y="5394957"/>
                        </a:cubicBezTo>
                        <a:cubicBezTo>
                          <a:pt x="2959447" y="5430790"/>
                          <a:pt x="2819134" y="5416785"/>
                          <a:pt x="2551144" y="5394957"/>
                        </a:cubicBezTo>
                        <a:cubicBezTo>
                          <a:pt x="2283154" y="5373129"/>
                          <a:pt x="2149922" y="5409165"/>
                          <a:pt x="2029019" y="5394957"/>
                        </a:cubicBezTo>
                        <a:cubicBezTo>
                          <a:pt x="1908117" y="5380749"/>
                          <a:pt x="1650653" y="5394604"/>
                          <a:pt x="1460629" y="5394957"/>
                        </a:cubicBezTo>
                        <a:cubicBezTo>
                          <a:pt x="1270605" y="5395311"/>
                          <a:pt x="1019963" y="5392923"/>
                          <a:pt x="707182" y="5394957"/>
                        </a:cubicBezTo>
                        <a:cubicBezTo>
                          <a:pt x="394401" y="5396991"/>
                          <a:pt x="267435" y="5402137"/>
                          <a:pt x="0" y="5394957"/>
                        </a:cubicBezTo>
                        <a:lnTo>
                          <a:pt x="0" y="5394957"/>
                        </a:lnTo>
                        <a:cubicBezTo>
                          <a:pt x="-6061" y="5164908"/>
                          <a:pt x="28138" y="5087547"/>
                          <a:pt x="0" y="4828487"/>
                        </a:cubicBezTo>
                        <a:cubicBezTo>
                          <a:pt x="-28138" y="4569427"/>
                          <a:pt x="18507" y="4461260"/>
                          <a:pt x="0" y="4208066"/>
                        </a:cubicBezTo>
                        <a:cubicBezTo>
                          <a:pt x="-18507" y="3954872"/>
                          <a:pt x="10023" y="3846142"/>
                          <a:pt x="0" y="3695546"/>
                        </a:cubicBezTo>
                        <a:cubicBezTo>
                          <a:pt x="-10023" y="3544950"/>
                          <a:pt x="18060" y="3311915"/>
                          <a:pt x="0" y="3183025"/>
                        </a:cubicBezTo>
                        <a:cubicBezTo>
                          <a:pt x="-18060" y="3054135"/>
                          <a:pt x="-19108" y="2620092"/>
                          <a:pt x="0" y="2454705"/>
                        </a:cubicBezTo>
                        <a:cubicBezTo>
                          <a:pt x="19108" y="2289318"/>
                          <a:pt x="-23211" y="2022354"/>
                          <a:pt x="0" y="1888235"/>
                        </a:cubicBezTo>
                        <a:cubicBezTo>
                          <a:pt x="23211" y="1754116"/>
                          <a:pt x="-12028" y="1479881"/>
                          <a:pt x="0" y="1105966"/>
                        </a:cubicBezTo>
                        <a:cubicBezTo>
                          <a:pt x="12028" y="732051"/>
                          <a:pt x="35146" y="345401"/>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8C41D7EF-A1BA-4B4B-9F18-5B4F4BF49CF6}"/>
              </a:ext>
            </a:extLst>
          </p:cNvPr>
          <p:cNvSpPr>
            <a:spLocks noGrp="1"/>
          </p:cNvSpPr>
          <p:nvPr>
            <p:ph type="body" sz="quarter" idx="10"/>
          </p:nvPr>
        </p:nvSpPr>
        <p:spPr>
          <a:xfrm>
            <a:off x="1568158" y="3576638"/>
            <a:ext cx="9049042" cy="1381125"/>
          </a:xfrm>
        </p:spPr>
        <p:txBody>
          <a:bodyPr/>
          <a:lstStyle>
            <a:lvl1pPr algn="ctr">
              <a:defRPr>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5291854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Big Point Slide B">
    <p:spTree>
      <p:nvGrpSpPr>
        <p:cNvPr id="1" name=""/>
        <p:cNvGrpSpPr/>
        <p:nvPr/>
      </p:nvGrpSpPr>
      <p:grpSpPr>
        <a:xfrm>
          <a:off x="0" y="0"/>
          <a:ext cx="0" cy="0"/>
          <a:chOff x="0" y="0"/>
          <a:chExt cx="0" cy="0"/>
        </a:xfrm>
      </p:grpSpPr>
      <p:sp>
        <p:nvSpPr>
          <p:cNvPr id="15" name="Rectangle 14"/>
          <p:cNvSpPr/>
          <p:nvPr userDrawn="1"/>
        </p:nvSpPr>
        <p:spPr>
          <a:xfrm rot="10800000">
            <a:off x="707571" y="731518"/>
            <a:ext cx="10776853" cy="550672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568158" y="1594713"/>
            <a:ext cx="9049042" cy="1834287"/>
          </a:xfrm>
        </p:spPr>
        <p:txBody>
          <a:bodyPr anchor="ctr" anchorCtr="0">
            <a:noAutofit/>
          </a:bodyPr>
          <a:lstStyle>
            <a:lvl1pPr algn="ctr">
              <a:defRPr sz="6000" b="0" i="0">
                <a:solidFill>
                  <a:schemeClr val="bg1"/>
                </a:solidFill>
                <a:latin typeface="Museo Slab 500" panose="02000000000000000000" pitchFamily="2" charset="77"/>
                <a:ea typeface="Museo Slab 500" panose="02000000000000000000" pitchFamily="2" charset="77"/>
                <a:cs typeface="Museo Slab 500" panose="02000000000000000000" pitchFamily="2" charset="77"/>
              </a:defRPr>
            </a:lvl1pPr>
          </a:lstStyle>
          <a:p>
            <a:r>
              <a:rPr lang="en-US" dirty="0"/>
              <a:t>ADD BIG POINT</a:t>
            </a:r>
          </a:p>
        </p:txBody>
      </p:sp>
      <p:sp>
        <p:nvSpPr>
          <p:cNvPr id="2" name="Rounded Rectangle 1"/>
          <p:cNvSpPr/>
          <p:nvPr userDrawn="1"/>
        </p:nvSpPr>
        <p:spPr>
          <a:xfrm>
            <a:off x="1287158" y="1306983"/>
            <a:ext cx="9604362" cy="3908347"/>
          </a:xfrm>
          <a:prstGeom prst="roundRect">
            <a:avLst>
              <a:gd name="adj" fmla="val 0"/>
            </a:avLst>
          </a:prstGeom>
          <a:noFill/>
          <a:ln w="50800">
            <a:solidFill>
              <a:schemeClr val="accent4">
                <a:lumMod val="75000"/>
              </a:schemeClr>
            </a:solidFill>
            <a:prstDash val="solid"/>
            <a:extLst>
              <a:ext uri="{C807C97D-BFC1-408E-A445-0C87EB9F89A2}">
                <ask:lineSketchStyleProps xmlns:ask="http://schemas.microsoft.com/office/drawing/2018/sketchyshapes" sd="1219033472">
                  <a:custGeom>
                    <a:avLst/>
                    <a:gdLst>
                      <a:gd name="connsiteX0" fmla="*/ 0 w 4626427"/>
                      <a:gd name="connsiteY0" fmla="*/ 0 h 5394957"/>
                      <a:gd name="connsiteX1" fmla="*/ 0 w 4626427"/>
                      <a:gd name="connsiteY1" fmla="*/ 0 h 5394957"/>
                      <a:gd name="connsiteX2" fmla="*/ 614654 w 4626427"/>
                      <a:gd name="connsiteY2" fmla="*/ 0 h 5394957"/>
                      <a:gd name="connsiteX3" fmla="*/ 1136779 w 4626427"/>
                      <a:gd name="connsiteY3" fmla="*/ 0 h 5394957"/>
                      <a:gd name="connsiteX4" fmla="*/ 1890226 w 4626427"/>
                      <a:gd name="connsiteY4" fmla="*/ 0 h 5394957"/>
                      <a:gd name="connsiteX5" fmla="*/ 2504880 w 4626427"/>
                      <a:gd name="connsiteY5" fmla="*/ 0 h 5394957"/>
                      <a:gd name="connsiteX6" fmla="*/ 3119534 w 4626427"/>
                      <a:gd name="connsiteY6" fmla="*/ 0 h 5394957"/>
                      <a:gd name="connsiteX7" fmla="*/ 3872980 w 4626427"/>
                      <a:gd name="connsiteY7" fmla="*/ 0 h 5394957"/>
                      <a:gd name="connsiteX8" fmla="*/ 4626427 w 4626427"/>
                      <a:gd name="connsiteY8" fmla="*/ 0 h 5394957"/>
                      <a:gd name="connsiteX9" fmla="*/ 4626427 w 4626427"/>
                      <a:gd name="connsiteY9" fmla="*/ 0 h 5394957"/>
                      <a:gd name="connsiteX10" fmla="*/ 4626427 w 4626427"/>
                      <a:gd name="connsiteY10" fmla="*/ 782269 h 5394957"/>
                      <a:gd name="connsiteX11" fmla="*/ 4626427 w 4626427"/>
                      <a:gd name="connsiteY11" fmla="*/ 1348739 h 5394957"/>
                      <a:gd name="connsiteX12" fmla="*/ 4626427 w 4626427"/>
                      <a:gd name="connsiteY12" fmla="*/ 1915210 h 5394957"/>
                      <a:gd name="connsiteX13" fmla="*/ 4626427 w 4626427"/>
                      <a:gd name="connsiteY13" fmla="*/ 2589579 h 5394957"/>
                      <a:gd name="connsiteX14" fmla="*/ 4626427 w 4626427"/>
                      <a:gd name="connsiteY14" fmla="*/ 3317899 h 5394957"/>
                      <a:gd name="connsiteX15" fmla="*/ 4626427 w 4626427"/>
                      <a:gd name="connsiteY15" fmla="*/ 3830419 h 5394957"/>
                      <a:gd name="connsiteX16" fmla="*/ 4626427 w 4626427"/>
                      <a:gd name="connsiteY16" fmla="*/ 4504789 h 5394957"/>
                      <a:gd name="connsiteX17" fmla="*/ 4626427 w 4626427"/>
                      <a:gd name="connsiteY17" fmla="*/ 5394957 h 5394957"/>
                      <a:gd name="connsiteX18" fmla="*/ 4626427 w 4626427"/>
                      <a:gd name="connsiteY18" fmla="*/ 5394957 h 5394957"/>
                      <a:gd name="connsiteX19" fmla="*/ 3965509 w 4626427"/>
                      <a:gd name="connsiteY19" fmla="*/ 5394957 h 5394957"/>
                      <a:gd name="connsiteX20" fmla="*/ 3212062 w 4626427"/>
                      <a:gd name="connsiteY20" fmla="*/ 5394957 h 5394957"/>
                      <a:gd name="connsiteX21" fmla="*/ 2551144 w 4626427"/>
                      <a:gd name="connsiteY21" fmla="*/ 5394957 h 5394957"/>
                      <a:gd name="connsiteX22" fmla="*/ 2029019 w 4626427"/>
                      <a:gd name="connsiteY22" fmla="*/ 5394957 h 5394957"/>
                      <a:gd name="connsiteX23" fmla="*/ 1460629 w 4626427"/>
                      <a:gd name="connsiteY23" fmla="*/ 5394957 h 5394957"/>
                      <a:gd name="connsiteX24" fmla="*/ 707182 w 4626427"/>
                      <a:gd name="connsiteY24" fmla="*/ 5394957 h 5394957"/>
                      <a:gd name="connsiteX25" fmla="*/ 0 w 4626427"/>
                      <a:gd name="connsiteY25" fmla="*/ 5394957 h 5394957"/>
                      <a:gd name="connsiteX26" fmla="*/ 0 w 4626427"/>
                      <a:gd name="connsiteY26" fmla="*/ 5394957 h 5394957"/>
                      <a:gd name="connsiteX27" fmla="*/ 0 w 4626427"/>
                      <a:gd name="connsiteY27" fmla="*/ 4828487 h 5394957"/>
                      <a:gd name="connsiteX28" fmla="*/ 0 w 4626427"/>
                      <a:gd name="connsiteY28" fmla="*/ 4208066 h 5394957"/>
                      <a:gd name="connsiteX29" fmla="*/ 0 w 4626427"/>
                      <a:gd name="connsiteY29" fmla="*/ 3695546 h 5394957"/>
                      <a:gd name="connsiteX30" fmla="*/ 0 w 4626427"/>
                      <a:gd name="connsiteY30" fmla="*/ 3183025 h 5394957"/>
                      <a:gd name="connsiteX31" fmla="*/ 0 w 4626427"/>
                      <a:gd name="connsiteY31" fmla="*/ 2454705 h 5394957"/>
                      <a:gd name="connsiteX32" fmla="*/ 0 w 4626427"/>
                      <a:gd name="connsiteY32" fmla="*/ 1888235 h 5394957"/>
                      <a:gd name="connsiteX33" fmla="*/ 0 w 4626427"/>
                      <a:gd name="connsiteY33" fmla="*/ 1105966 h 5394957"/>
                      <a:gd name="connsiteX34" fmla="*/ 0 w 4626427"/>
                      <a:gd name="connsiteY34" fmla="*/ 0 h 539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626427" h="5394957" extrusionOk="0">
                        <a:moveTo>
                          <a:pt x="0" y="0"/>
                        </a:moveTo>
                        <a:lnTo>
                          <a:pt x="0" y="0"/>
                        </a:lnTo>
                        <a:cubicBezTo>
                          <a:pt x="240121" y="-19070"/>
                          <a:pt x="383512" y="-18001"/>
                          <a:pt x="614654" y="0"/>
                        </a:cubicBezTo>
                        <a:cubicBezTo>
                          <a:pt x="845796" y="18001"/>
                          <a:pt x="988151" y="-4382"/>
                          <a:pt x="1136779" y="0"/>
                        </a:cubicBezTo>
                        <a:cubicBezTo>
                          <a:pt x="1285408" y="4382"/>
                          <a:pt x="1519205" y="-34089"/>
                          <a:pt x="1890226" y="0"/>
                        </a:cubicBezTo>
                        <a:cubicBezTo>
                          <a:pt x="2261247" y="34089"/>
                          <a:pt x="2348352" y="25566"/>
                          <a:pt x="2504880" y="0"/>
                        </a:cubicBezTo>
                        <a:cubicBezTo>
                          <a:pt x="2661408" y="-25566"/>
                          <a:pt x="2813636" y="-17392"/>
                          <a:pt x="3119534" y="0"/>
                        </a:cubicBezTo>
                        <a:cubicBezTo>
                          <a:pt x="3425432" y="17392"/>
                          <a:pt x="3604629" y="3086"/>
                          <a:pt x="3872980" y="0"/>
                        </a:cubicBezTo>
                        <a:cubicBezTo>
                          <a:pt x="4141331" y="-3086"/>
                          <a:pt x="4465311" y="18376"/>
                          <a:pt x="4626427" y="0"/>
                        </a:cubicBezTo>
                        <a:lnTo>
                          <a:pt x="4626427" y="0"/>
                        </a:lnTo>
                        <a:cubicBezTo>
                          <a:pt x="4623314" y="281132"/>
                          <a:pt x="4661773" y="579184"/>
                          <a:pt x="4626427" y="782269"/>
                        </a:cubicBezTo>
                        <a:cubicBezTo>
                          <a:pt x="4591081" y="985354"/>
                          <a:pt x="4616201" y="1075001"/>
                          <a:pt x="4626427" y="1348739"/>
                        </a:cubicBezTo>
                        <a:cubicBezTo>
                          <a:pt x="4636654" y="1622477"/>
                          <a:pt x="4609814" y="1641014"/>
                          <a:pt x="4626427" y="1915210"/>
                        </a:cubicBezTo>
                        <a:cubicBezTo>
                          <a:pt x="4643040" y="2189406"/>
                          <a:pt x="4608784" y="2359308"/>
                          <a:pt x="4626427" y="2589579"/>
                        </a:cubicBezTo>
                        <a:cubicBezTo>
                          <a:pt x="4644070" y="2819850"/>
                          <a:pt x="4602421" y="3138579"/>
                          <a:pt x="4626427" y="3317899"/>
                        </a:cubicBezTo>
                        <a:cubicBezTo>
                          <a:pt x="4650433" y="3497219"/>
                          <a:pt x="4607408" y="3615268"/>
                          <a:pt x="4626427" y="3830419"/>
                        </a:cubicBezTo>
                        <a:cubicBezTo>
                          <a:pt x="4645446" y="4045570"/>
                          <a:pt x="4625425" y="4292504"/>
                          <a:pt x="4626427" y="4504789"/>
                        </a:cubicBezTo>
                        <a:cubicBezTo>
                          <a:pt x="4627430" y="4717074"/>
                          <a:pt x="4597215" y="4965405"/>
                          <a:pt x="4626427" y="5394957"/>
                        </a:cubicBezTo>
                        <a:lnTo>
                          <a:pt x="4626427" y="5394957"/>
                        </a:lnTo>
                        <a:cubicBezTo>
                          <a:pt x="4395895" y="5375569"/>
                          <a:pt x="4288618" y="5427341"/>
                          <a:pt x="3965509" y="5394957"/>
                        </a:cubicBezTo>
                        <a:cubicBezTo>
                          <a:pt x="3642400" y="5362573"/>
                          <a:pt x="3464677" y="5359124"/>
                          <a:pt x="3212062" y="5394957"/>
                        </a:cubicBezTo>
                        <a:cubicBezTo>
                          <a:pt x="2959447" y="5430790"/>
                          <a:pt x="2819134" y="5416785"/>
                          <a:pt x="2551144" y="5394957"/>
                        </a:cubicBezTo>
                        <a:cubicBezTo>
                          <a:pt x="2283154" y="5373129"/>
                          <a:pt x="2149922" y="5409165"/>
                          <a:pt x="2029019" y="5394957"/>
                        </a:cubicBezTo>
                        <a:cubicBezTo>
                          <a:pt x="1908117" y="5380749"/>
                          <a:pt x="1650653" y="5394604"/>
                          <a:pt x="1460629" y="5394957"/>
                        </a:cubicBezTo>
                        <a:cubicBezTo>
                          <a:pt x="1270605" y="5395311"/>
                          <a:pt x="1019963" y="5392923"/>
                          <a:pt x="707182" y="5394957"/>
                        </a:cubicBezTo>
                        <a:cubicBezTo>
                          <a:pt x="394401" y="5396991"/>
                          <a:pt x="267435" y="5402137"/>
                          <a:pt x="0" y="5394957"/>
                        </a:cubicBezTo>
                        <a:lnTo>
                          <a:pt x="0" y="5394957"/>
                        </a:lnTo>
                        <a:cubicBezTo>
                          <a:pt x="-6061" y="5164908"/>
                          <a:pt x="28138" y="5087547"/>
                          <a:pt x="0" y="4828487"/>
                        </a:cubicBezTo>
                        <a:cubicBezTo>
                          <a:pt x="-28138" y="4569427"/>
                          <a:pt x="18507" y="4461260"/>
                          <a:pt x="0" y="4208066"/>
                        </a:cubicBezTo>
                        <a:cubicBezTo>
                          <a:pt x="-18507" y="3954872"/>
                          <a:pt x="10023" y="3846142"/>
                          <a:pt x="0" y="3695546"/>
                        </a:cubicBezTo>
                        <a:cubicBezTo>
                          <a:pt x="-10023" y="3544950"/>
                          <a:pt x="18060" y="3311915"/>
                          <a:pt x="0" y="3183025"/>
                        </a:cubicBezTo>
                        <a:cubicBezTo>
                          <a:pt x="-18060" y="3054135"/>
                          <a:pt x="-19108" y="2620092"/>
                          <a:pt x="0" y="2454705"/>
                        </a:cubicBezTo>
                        <a:cubicBezTo>
                          <a:pt x="19108" y="2289318"/>
                          <a:pt x="-23211" y="2022354"/>
                          <a:pt x="0" y="1888235"/>
                        </a:cubicBezTo>
                        <a:cubicBezTo>
                          <a:pt x="23211" y="1754116"/>
                          <a:pt x="-12028" y="1479881"/>
                          <a:pt x="0" y="1105966"/>
                        </a:cubicBezTo>
                        <a:cubicBezTo>
                          <a:pt x="12028" y="732051"/>
                          <a:pt x="35146" y="345401"/>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8C41D7EF-A1BA-4B4B-9F18-5B4F4BF49CF6}"/>
              </a:ext>
            </a:extLst>
          </p:cNvPr>
          <p:cNvSpPr>
            <a:spLocks noGrp="1"/>
          </p:cNvSpPr>
          <p:nvPr>
            <p:ph type="body" sz="quarter" idx="10"/>
          </p:nvPr>
        </p:nvSpPr>
        <p:spPr>
          <a:xfrm>
            <a:off x="1568158" y="3576638"/>
            <a:ext cx="9049042" cy="1381125"/>
          </a:xfrm>
        </p:spPr>
        <p:txBody>
          <a:bodyPr/>
          <a:lstStyle>
            <a:lvl1pPr algn="ctr">
              <a:defRPr>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7444053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Big Point Slide B">
    <p:spTree>
      <p:nvGrpSpPr>
        <p:cNvPr id="1" name=""/>
        <p:cNvGrpSpPr/>
        <p:nvPr/>
      </p:nvGrpSpPr>
      <p:grpSpPr>
        <a:xfrm>
          <a:off x="0" y="0"/>
          <a:ext cx="0" cy="0"/>
          <a:chOff x="0" y="0"/>
          <a:chExt cx="0" cy="0"/>
        </a:xfrm>
      </p:grpSpPr>
      <p:sp>
        <p:nvSpPr>
          <p:cNvPr id="15" name="Rectangle 14"/>
          <p:cNvSpPr/>
          <p:nvPr userDrawn="1"/>
        </p:nvSpPr>
        <p:spPr>
          <a:xfrm rot="10800000">
            <a:off x="707571" y="731518"/>
            <a:ext cx="10776853" cy="5506722"/>
          </a:xfrm>
          <a:prstGeom prst="rect">
            <a:avLst/>
          </a:prstGeom>
          <a:solidFill>
            <a:srgbClr val="6CC0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568158" y="1594713"/>
            <a:ext cx="9049042" cy="1834287"/>
          </a:xfrm>
        </p:spPr>
        <p:txBody>
          <a:bodyPr anchor="ctr" anchorCtr="0">
            <a:noAutofit/>
          </a:bodyPr>
          <a:lstStyle>
            <a:lvl1pPr algn="ctr">
              <a:defRPr sz="6000" b="0" i="0">
                <a:solidFill>
                  <a:schemeClr val="bg1"/>
                </a:solidFill>
                <a:latin typeface="Museo Slab 500" panose="02000000000000000000" pitchFamily="2" charset="77"/>
                <a:ea typeface="Museo Slab 500" panose="02000000000000000000" pitchFamily="2" charset="77"/>
                <a:cs typeface="Museo Slab 500" panose="02000000000000000000" pitchFamily="2" charset="77"/>
              </a:defRPr>
            </a:lvl1pPr>
          </a:lstStyle>
          <a:p>
            <a:r>
              <a:rPr lang="en-US" dirty="0"/>
              <a:t>ADD BIG POINT</a:t>
            </a:r>
          </a:p>
        </p:txBody>
      </p:sp>
      <p:sp>
        <p:nvSpPr>
          <p:cNvPr id="2" name="Rounded Rectangle 1"/>
          <p:cNvSpPr/>
          <p:nvPr userDrawn="1"/>
        </p:nvSpPr>
        <p:spPr>
          <a:xfrm>
            <a:off x="1287158" y="1306983"/>
            <a:ext cx="9604362" cy="3908347"/>
          </a:xfrm>
          <a:prstGeom prst="roundRect">
            <a:avLst>
              <a:gd name="adj" fmla="val 0"/>
            </a:avLst>
          </a:prstGeom>
          <a:noFill/>
          <a:ln w="50800">
            <a:solidFill>
              <a:schemeClr val="accent5">
                <a:lumMod val="60000"/>
                <a:lumOff val="40000"/>
              </a:schemeClr>
            </a:solidFill>
            <a:prstDash val="solid"/>
            <a:extLst>
              <a:ext uri="{C807C97D-BFC1-408E-A445-0C87EB9F89A2}">
                <ask:lineSketchStyleProps xmlns:ask="http://schemas.microsoft.com/office/drawing/2018/sketchyshapes" sd="1219033472">
                  <a:custGeom>
                    <a:avLst/>
                    <a:gdLst>
                      <a:gd name="connsiteX0" fmla="*/ 0 w 4626427"/>
                      <a:gd name="connsiteY0" fmla="*/ 0 h 5394957"/>
                      <a:gd name="connsiteX1" fmla="*/ 0 w 4626427"/>
                      <a:gd name="connsiteY1" fmla="*/ 0 h 5394957"/>
                      <a:gd name="connsiteX2" fmla="*/ 614654 w 4626427"/>
                      <a:gd name="connsiteY2" fmla="*/ 0 h 5394957"/>
                      <a:gd name="connsiteX3" fmla="*/ 1136779 w 4626427"/>
                      <a:gd name="connsiteY3" fmla="*/ 0 h 5394957"/>
                      <a:gd name="connsiteX4" fmla="*/ 1890226 w 4626427"/>
                      <a:gd name="connsiteY4" fmla="*/ 0 h 5394957"/>
                      <a:gd name="connsiteX5" fmla="*/ 2504880 w 4626427"/>
                      <a:gd name="connsiteY5" fmla="*/ 0 h 5394957"/>
                      <a:gd name="connsiteX6" fmla="*/ 3119534 w 4626427"/>
                      <a:gd name="connsiteY6" fmla="*/ 0 h 5394957"/>
                      <a:gd name="connsiteX7" fmla="*/ 3872980 w 4626427"/>
                      <a:gd name="connsiteY7" fmla="*/ 0 h 5394957"/>
                      <a:gd name="connsiteX8" fmla="*/ 4626427 w 4626427"/>
                      <a:gd name="connsiteY8" fmla="*/ 0 h 5394957"/>
                      <a:gd name="connsiteX9" fmla="*/ 4626427 w 4626427"/>
                      <a:gd name="connsiteY9" fmla="*/ 0 h 5394957"/>
                      <a:gd name="connsiteX10" fmla="*/ 4626427 w 4626427"/>
                      <a:gd name="connsiteY10" fmla="*/ 782269 h 5394957"/>
                      <a:gd name="connsiteX11" fmla="*/ 4626427 w 4626427"/>
                      <a:gd name="connsiteY11" fmla="*/ 1348739 h 5394957"/>
                      <a:gd name="connsiteX12" fmla="*/ 4626427 w 4626427"/>
                      <a:gd name="connsiteY12" fmla="*/ 1915210 h 5394957"/>
                      <a:gd name="connsiteX13" fmla="*/ 4626427 w 4626427"/>
                      <a:gd name="connsiteY13" fmla="*/ 2589579 h 5394957"/>
                      <a:gd name="connsiteX14" fmla="*/ 4626427 w 4626427"/>
                      <a:gd name="connsiteY14" fmla="*/ 3317899 h 5394957"/>
                      <a:gd name="connsiteX15" fmla="*/ 4626427 w 4626427"/>
                      <a:gd name="connsiteY15" fmla="*/ 3830419 h 5394957"/>
                      <a:gd name="connsiteX16" fmla="*/ 4626427 w 4626427"/>
                      <a:gd name="connsiteY16" fmla="*/ 4504789 h 5394957"/>
                      <a:gd name="connsiteX17" fmla="*/ 4626427 w 4626427"/>
                      <a:gd name="connsiteY17" fmla="*/ 5394957 h 5394957"/>
                      <a:gd name="connsiteX18" fmla="*/ 4626427 w 4626427"/>
                      <a:gd name="connsiteY18" fmla="*/ 5394957 h 5394957"/>
                      <a:gd name="connsiteX19" fmla="*/ 3965509 w 4626427"/>
                      <a:gd name="connsiteY19" fmla="*/ 5394957 h 5394957"/>
                      <a:gd name="connsiteX20" fmla="*/ 3212062 w 4626427"/>
                      <a:gd name="connsiteY20" fmla="*/ 5394957 h 5394957"/>
                      <a:gd name="connsiteX21" fmla="*/ 2551144 w 4626427"/>
                      <a:gd name="connsiteY21" fmla="*/ 5394957 h 5394957"/>
                      <a:gd name="connsiteX22" fmla="*/ 2029019 w 4626427"/>
                      <a:gd name="connsiteY22" fmla="*/ 5394957 h 5394957"/>
                      <a:gd name="connsiteX23" fmla="*/ 1460629 w 4626427"/>
                      <a:gd name="connsiteY23" fmla="*/ 5394957 h 5394957"/>
                      <a:gd name="connsiteX24" fmla="*/ 707182 w 4626427"/>
                      <a:gd name="connsiteY24" fmla="*/ 5394957 h 5394957"/>
                      <a:gd name="connsiteX25" fmla="*/ 0 w 4626427"/>
                      <a:gd name="connsiteY25" fmla="*/ 5394957 h 5394957"/>
                      <a:gd name="connsiteX26" fmla="*/ 0 w 4626427"/>
                      <a:gd name="connsiteY26" fmla="*/ 5394957 h 5394957"/>
                      <a:gd name="connsiteX27" fmla="*/ 0 w 4626427"/>
                      <a:gd name="connsiteY27" fmla="*/ 4828487 h 5394957"/>
                      <a:gd name="connsiteX28" fmla="*/ 0 w 4626427"/>
                      <a:gd name="connsiteY28" fmla="*/ 4208066 h 5394957"/>
                      <a:gd name="connsiteX29" fmla="*/ 0 w 4626427"/>
                      <a:gd name="connsiteY29" fmla="*/ 3695546 h 5394957"/>
                      <a:gd name="connsiteX30" fmla="*/ 0 w 4626427"/>
                      <a:gd name="connsiteY30" fmla="*/ 3183025 h 5394957"/>
                      <a:gd name="connsiteX31" fmla="*/ 0 w 4626427"/>
                      <a:gd name="connsiteY31" fmla="*/ 2454705 h 5394957"/>
                      <a:gd name="connsiteX32" fmla="*/ 0 w 4626427"/>
                      <a:gd name="connsiteY32" fmla="*/ 1888235 h 5394957"/>
                      <a:gd name="connsiteX33" fmla="*/ 0 w 4626427"/>
                      <a:gd name="connsiteY33" fmla="*/ 1105966 h 5394957"/>
                      <a:gd name="connsiteX34" fmla="*/ 0 w 4626427"/>
                      <a:gd name="connsiteY34" fmla="*/ 0 h 539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626427" h="5394957" extrusionOk="0">
                        <a:moveTo>
                          <a:pt x="0" y="0"/>
                        </a:moveTo>
                        <a:lnTo>
                          <a:pt x="0" y="0"/>
                        </a:lnTo>
                        <a:cubicBezTo>
                          <a:pt x="240121" y="-19070"/>
                          <a:pt x="383512" y="-18001"/>
                          <a:pt x="614654" y="0"/>
                        </a:cubicBezTo>
                        <a:cubicBezTo>
                          <a:pt x="845796" y="18001"/>
                          <a:pt x="988151" y="-4382"/>
                          <a:pt x="1136779" y="0"/>
                        </a:cubicBezTo>
                        <a:cubicBezTo>
                          <a:pt x="1285408" y="4382"/>
                          <a:pt x="1519205" y="-34089"/>
                          <a:pt x="1890226" y="0"/>
                        </a:cubicBezTo>
                        <a:cubicBezTo>
                          <a:pt x="2261247" y="34089"/>
                          <a:pt x="2348352" y="25566"/>
                          <a:pt x="2504880" y="0"/>
                        </a:cubicBezTo>
                        <a:cubicBezTo>
                          <a:pt x="2661408" y="-25566"/>
                          <a:pt x="2813636" y="-17392"/>
                          <a:pt x="3119534" y="0"/>
                        </a:cubicBezTo>
                        <a:cubicBezTo>
                          <a:pt x="3425432" y="17392"/>
                          <a:pt x="3604629" y="3086"/>
                          <a:pt x="3872980" y="0"/>
                        </a:cubicBezTo>
                        <a:cubicBezTo>
                          <a:pt x="4141331" y="-3086"/>
                          <a:pt x="4465311" y="18376"/>
                          <a:pt x="4626427" y="0"/>
                        </a:cubicBezTo>
                        <a:lnTo>
                          <a:pt x="4626427" y="0"/>
                        </a:lnTo>
                        <a:cubicBezTo>
                          <a:pt x="4623314" y="281132"/>
                          <a:pt x="4661773" y="579184"/>
                          <a:pt x="4626427" y="782269"/>
                        </a:cubicBezTo>
                        <a:cubicBezTo>
                          <a:pt x="4591081" y="985354"/>
                          <a:pt x="4616201" y="1075001"/>
                          <a:pt x="4626427" y="1348739"/>
                        </a:cubicBezTo>
                        <a:cubicBezTo>
                          <a:pt x="4636654" y="1622477"/>
                          <a:pt x="4609814" y="1641014"/>
                          <a:pt x="4626427" y="1915210"/>
                        </a:cubicBezTo>
                        <a:cubicBezTo>
                          <a:pt x="4643040" y="2189406"/>
                          <a:pt x="4608784" y="2359308"/>
                          <a:pt x="4626427" y="2589579"/>
                        </a:cubicBezTo>
                        <a:cubicBezTo>
                          <a:pt x="4644070" y="2819850"/>
                          <a:pt x="4602421" y="3138579"/>
                          <a:pt x="4626427" y="3317899"/>
                        </a:cubicBezTo>
                        <a:cubicBezTo>
                          <a:pt x="4650433" y="3497219"/>
                          <a:pt x="4607408" y="3615268"/>
                          <a:pt x="4626427" y="3830419"/>
                        </a:cubicBezTo>
                        <a:cubicBezTo>
                          <a:pt x="4645446" y="4045570"/>
                          <a:pt x="4625425" y="4292504"/>
                          <a:pt x="4626427" y="4504789"/>
                        </a:cubicBezTo>
                        <a:cubicBezTo>
                          <a:pt x="4627430" y="4717074"/>
                          <a:pt x="4597215" y="4965405"/>
                          <a:pt x="4626427" y="5394957"/>
                        </a:cubicBezTo>
                        <a:lnTo>
                          <a:pt x="4626427" y="5394957"/>
                        </a:lnTo>
                        <a:cubicBezTo>
                          <a:pt x="4395895" y="5375569"/>
                          <a:pt x="4288618" y="5427341"/>
                          <a:pt x="3965509" y="5394957"/>
                        </a:cubicBezTo>
                        <a:cubicBezTo>
                          <a:pt x="3642400" y="5362573"/>
                          <a:pt x="3464677" y="5359124"/>
                          <a:pt x="3212062" y="5394957"/>
                        </a:cubicBezTo>
                        <a:cubicBezTo>
                          <a:pt x="2959447" y="5430790"/>
                          <a:pt x="2819134" y="5416785"/>
                          <a:pt x="2551144" y="5394957"/>
                        </a:cubicBezTo>
                        <a:cubicBezTo>
                          <a:pt x="2283154" y="5373129"/>
                          <a:pt x="2149922" y="5409165"/>
                          <a:pt x="2029019" y="5394957"/>
                        </a:cubicBezTo>
                        <a:cubicBezTo>
                          <a:pt x="1908117" y="5380749"/>
                          <a:pt x="1650653" y="5394604"/>
                          <a:pt x="1460629" y="5394957"/>
                        </a:cubicBezTo>
                        <a:cubicBezTo>
                          <a:pt x="1270605" y="5395311"/>
                          <a:pt x="1019963" y="5392923"/>
                          <a:pt x="707182" y="5394957"/>
                        </a:cubicBezTo>
                        <a:cubicBezTo>
                          <a:pt x="394401" y="5396991"/>
                          <a:pt x="267435" y="5402137"/>
                          <a:pt x="0" y="5394957"/>
                        </a:cubicBezTo>
                        <a:lnTo>
                          <a:pt x="0" y="5394957"/>
                        </a:lnTo>
                        <a:cubicBezTo>
                          <a:pt x="-6061" y="5164908"/>
                          <a:pt x="28138" y="5087547"/>
                          <a:pt x="0" y="4828487"/>
                        </a:cubicBezTo>
                        <a:cubicBezTo>
                          <a:pt x="-28138" y="4569427"/>
                          <a:pt x="18507" y="4461260"/>
                          <a:pt x="0" y="4208066"/>
                        </a:cubicBezTo>
                        <a:cubicBezTo>
                          <a:pt x="-18507" y="3954872"/>
                          <a:pt x="10023" y="3846142"/>
                          <a:pt x="0" y="3695546"/>
                        </a:cubicBezTo>
                        <a:cubicBezTo>
                          <a:pt x="-10023" y="3544950"/>
                          <a:pt x="18060" y="3311915"/>
                          <a:pt x="0" y="3183025"/>
                        </a:cubicBezTo>
                        <a:cubicBezTo>
                          <a:pt x="-18060" y="3054135"/>
                          <a:pt x="-19108" y="2620092"/>
                          <a:pt x="0" y="2454705"/>
                        </a:cubicBezTo>
                        <a:cubicBezTo>
                          <a:pt x="19108" y="2289318"/>
                          <a:pt x="-23211" y="2022354"/>
                          <a:pt x="0" y="1888235"/>
                        </a:cubicBezTo>
                        <a:cubicBezTo>
                          <a:pt x="23211" y="1754116"/>
                          <a:pt x="-12028" y="1479881"/>
                          <a:pt x="0" y="1105966"/>
                        </a:cubicBezTo>
                        <a:cubicBezTo>
                          <a:pt x="12028" y="732051"/>
                          <a:pt x="35146" y="345401"/>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8C41D7EF-A1BA-4B4B-9F18-5B4F4BF49CF6}"/>
              </a:ext>
            </a:extLst>
          </p:cNvPr>
          <p:cNvSpPr>
            <a:spLocks noGrp="1"/>
          </p:cNvSpPr>
          <p:nvPr>
            <p:ph type="body" sz="quarter" idx="10"/>
          </p:nvPr>
        </p:nvSpPr>
        <p:spPr>
          <a:xfrm>
            <a:off x="1568158" y="3576638"/>
            <a:ext cx="9049042" cy="1381125"/>
          </a:xfrm>
        </p:spPr>
        <p:txBody>
          <a:bodyPr/>
          <a:lstStyle>
            <a:lvl1pPr algn="ctr">
              <a:defRPr>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40411915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olumn Text Slide">
    <p:spTree>
      <p:nvGrpSpPr>
        <p:cNvPr id="1" name=""/>
        <p:cNvGrpSpPr/>
        <p:nvPr/>
      </p:nvGrpSpPr>
      <p:grpSpPr>
        <a:xfrm>
          <a:off x="0" y="0"/>
          <a:ext cx="0" cy="0"/>
          <a:chOff x="0" y="0"/>
          <a:chExt cx="0" cy="0"/>
        </a:xfrm>
      </p:grpSpPr>
      <p:sp>
        <p:nvSpPr>
          <p:cNvPr id="6" name="Text Placeholder 10"/>
          <p:cNvSpPr>
            <a:spLocks noGrp="1"/>
          </p:cNvSpPr>
          <p:nvPr>
            <p:ph type="body" sz="quarter" idx="13" hasCustomPrompt="1"/>
          </p:nvPr>
        </p:nvSpPr>
        <p:spPr>
          <a:xfrm>
            <a:off x="729343" y="731520"/>
            <a:ext cx="5001986" cy="1306287"/>
          </a:xfrm>
        </p:spPr>
        <p:txBody>
          <a:bodyPr>
            <a:noAutofit/>
          </a:bodyPr>
          <a:lstStyle>
            <a:lvl1pPr marL="0" indent="0" algn="l">
              <a:buNone/>
              <a:defRPr sz="4500" b="1" i="0">
                <a:solidFill>
                  <a:srgbClr val="232C67"/>
                </a:solidFill>
                <a:latin typeface="Trebuchet MS" charset="0"/>
                <a:ea typeface="Trebuchet MS" charset="0"/>
                <a:cs typeface="Trebuchet MS" charset="0"/>
              </a:defRPr>
            </a:lvl1pPr>
          </a:lstStyle>
          <a:p>
            <a:pPr lvl="0"/>
            <a:r>
              <a:rPr lang="en-US" dirty="0"/>
              <a:t>Click to edit header info text</a:t>
            </a:r>
          </a:p>
        </p:txBody>
      </p:sp>
      <p:sp>
        <p:nvSpPr>
          <p:cNvPr id="7" name="Text Placeholder 10"/>
          <p:cNvSpPr>
            <a:spLocks noGrp="1"/>
          </p:cNvSpPr>
          <p:nvPr>
            <p:ph type="body" sz="quarter" idx="14" hasCustomPrompt="1"/>
          </p:nvPr>
        </p:nvSpPr>
        <p:spPr>
          <a:xfrm>
            <a:off x="6460672" y="731521"/>
            <a:ext cx="5001986" cy="5394956"/>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8" name="Text Placeholder 10"/>
          <p:cNvSpPr>
            <a:spLocks noGrp="1"/>
          </p:cNvSpPr>
          <p:nvPr>
            <p:ph type="body" sz="quarter" idx="15" hasCustomPrompt="1"/>
          </p:nvPr>
        </p:nvSpPr>
        <p:spPr>
          <a:xfrm>
            <a:off x="729343" y="2403567"/>
            <a:ext cx="5001986" cy="3722909"/>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5" name="Rectangle 4">
            <a:extLst>
              <a:ext uri="{FF2B5EF4-FFF2-40B4-BE49-F238E27FC236}">
                <a16:creationId xmlns:a16="http://schemas.microsoft.com/office/drawing/2014/main" id="{31D247B0-E927-BA47-AA43-0614A80926AF}"/>
              </a:ext>
            </a:extLst>
          </p:cNvPr>
          <p:cNvSpPr/>
          <p:nvPr userDrawn="1"/>
        </p:nvSpPr>
        <p:spPr>
          <a:xfrm>
            <a:off x="729342" y="2170884"/>
            <a:ext cx="5001987" cy="10495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Column Text &amp; Pic Slide">
    <p:spTree>
      <p:nvGrpSpPr>
        <p:cNvPr id="1" name=""/>
        <p:cNvGrpSpPr/>
        <p:nvPr/>
      </p:nvGrpSpPr>
      <p:grpSpPr>
        <a:xfrm>
          <a:off x="0" y="0"/>
          <a:ext cx="0" cy="0"/>
          <a:chOff x="0" y="0"/>
          <a:chExt cx="0" cy="0"/>
        </a:xfrm>
      </p:grpSpPr>
      <p:sp>
        <p:nvSpPr>
          <p:cNvPr id="6" name="Text Placeholder 10"/>
          <p:cNvSpPr>
            <a:spLocks noGrp="1"/>
          </p:cNvSpPr>
          <p:nvPr>
            <p:ph type="body" sz="quarter" idx="13" hasCustomPrompt="1"/>
          </p:nvPr>
        </p:nvSpPr>
        <p:spPr>
          <a:xfrm>
            <a:off x="729343" y="731520"/>
            <a:ext cx="5001986" cy="1306287"/>
          </a:xfrm>
        </p:spPr>
        <p:txBody>
          <a:bodyPr>
            <a:noAutofit/>
          </a:bodyPr>
          <a:lstStyle>
            <a:lvl1pPr marL="0" indent="0" algn="l">
              <a:buNone/>
              <a:defRPr sz="4500" b="1" i="0">
                <a:solidFill>
                  <a:srgbClr val="232C67"/>
                </a:solidFill>
                <a:latin typeface="Trebuchet MS" charset="0"/>
                <a:ea typeface="Trebuchet MS" charset="0"/>
                <a:cs typeface="Trebuchet MS" charset="0"/>
              </a:defRPr>
            </a:lvl1pPr>
          </a:lstStyle>
          <a:p>
            <a:pPr lvl="0"/>
            <a:r>
              <a:rPr lang="en-US" dirty="0"/>
              <a:t>Click to edit header info text</a:t>
            </a:r>
          </a:p>
        </p:txBody>
      </p:sp>
      <p:sp>
        <p:nvSpPr>
          <p:cNvPr id="7" name="Text Placeholder 10"/>
          <p:cNvSpPr>
            <a:spLocks noGrp="1"/>
          </p:cNvSpPr>
          <p:nvPr>
            <p:ph type="body" sz="quarter" idx="14" hasCustomPrompt="1"/>
          </p:nvPr>
        </p:nvSpPr>
        <p:spPr>
          <a:xfrm>
            <a:off x="6460672" y="2403567"/>
            <a:ext cx="5001986" cy="3722909"/>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8" name="Text Placeholder 10"/>
          <p:cNvSpPr>
            <a:spLocks noGrp="1"/>
          </p:cNvSpPr>
          <p:nvPr>
            <p:ph type="body" sz="quarter" idx="15" hasCustomPrompt="1"/>
          </p:nvPr>
        </p:nvSpPr>
        <p:spPr>
          <a:xfrm>
            <a:off x="729343" y="2403567"/>
            <a:ext cx="5001986" cy="3722909"/>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3" name="Picture Placeholder 2"/>
          <p:cNvSpPr>
            <a:spLocks noGrp="1"/>
          </p:cNvSpPr>
          <p:nvPr>
            <p:ph type="pic" sz="quarter" idx="16"/>
          </p:nvPr>
        </p:nvSpPr>
        <p:spPr>
          <a:xfrm>
            <a:off x="6461125" y="0"/>
            <a:ext cx="5002213" cy="2038350"/>
          </a:xfrm>
          <a:prstGeom prst="round2SameRect">
            <a:avLst>
              <a:gd name="adj1" fmla="val 0"/>
              <a:gd name="adj2" fmla="val 0"/>
            </a:avLst>
          </a:prstGeom>
        </p:spPr>
        <p:txBody>
          <a:bodyPr/>
          <a:lstStyle/>
          <a:p>
            <a:endParaRPr lang="en-US" dirty="0"/>
          </a:p>
        </p:txBody>
      </p:sp>
      <p:sp>
        <p:nvSpPr>
          <p:cNvPr id="10" name="Rectangle 9">
            <a:extLst>
              <a:ext uri="{FF2B5EF4-FFF2-40B4-BE49-F238E27FC236}">
                <a16:creationId xmlns:a16="http://schemas.microsoft.com/office/drawing/2014/main" id="{D105D474-9989-5C47-99F2-F729614BA677}"/>
              </a:ext>
            </a:extLst>
          </p:cNvPr>
          <p:cNvSpPr/>
          <p:nvPr userDrawn="1"/>
        </p:nvSpPr>
        <p:spPr>
          <a:xfrm>
            <a:off x="729342" y="2170884"/>
            <a:ext cx="5001987" cy="10495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Slide Puprle">
    <p:bg>
      <p:bgPr>
        <a:solidFill>
          <a:schemeClr val="bg1"/>
        </a:solidFill>
        <a:effectLst/>
      </p:bgPr>
    </p:bg>
    <p:spTree>
      <p:nvGrpSpPr>
        <p:cNvPr id="1" name=""/>
        <p:cNvGrpSpPr/>
        <p:nvPr/>
      </p:nvGrpSpPr>
      <p:grpSpPr>
        <a:xfrm>
          <a:off x="0" y="0"/>
          <a:ext cx="0" cy="0"/>
          <a:chOff x="0" y="0"/>
          <a:chExt cx="0" cy="0"/>
        </a:xfrm>
      </p:grpSpPr>
      <p:sp>
        <p:nvSpPr>
          <p:cNvPr id="3" name="Rounded Rectangle 2"/>
          <p:cNvSpPr/>
          <p:nvPr userDrawn="1"/>
        </p:nvSpPr>
        <p:spPr>
          <a:xfrm>
            <a:off x="0" y="0"/>
            <a:ext cx="12192000" cy="6858000"/>
          </a:xfrm>
          <a:prstGeom prst="roundRect">
            <a:avLst>
              <a:gd name="adj" fmla="val 0"/>
            </a:avLst>
          </a:prstGeom>
          <a:solidFill>
            <a:srgbClr val="6D3A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10">
            <a:extLst>
              <a:ext uri="{FF2B5EF4-FFF2-40B4-BE49-F238E27FC236}">
                <a16:creationId xmlns:a16="http://schemas.microsoft.com/office/drawing/2014/main" id="{C656C4A4-B8EB-D644-BF47-73AB10715817}"/>
              </a:ext>
            </a:extLst>
          </p:cNvPr>
          <p:cNvSpPr>
            <a:spLocks noGrp="1"/>
          </p:cNvSpPr>
          <p:nvPr>
            <p:ph type="body" sz="quarter" idx="12" hasCustomPrompt="1"/>
          </p:nvPr>
        </p:nvSpPr>
        <p:spPr>
          <a:xfrm>
            <a:off x="914401" y="4184875"/>
            <a:ext cx="10363200" cy="490311"/>
          </a:xfrm>
        </p:spPr>
        <p:txBody>
          <a:bodyPr/>
          <a:lstStyle>
            <a:lvl1pPr marL="0" indent="0">
              <a:buNone/>
              <a:defRPr b="0" i="0">
                <a:solidFill>
                  <a:schemeClr val="bg1"/>
                </a:solidFill>
                <a:latin typeface="+mn-lt"/>
                <a:ea typeface="Trebuchet MS" charset="0"/>
                <a:cs typeface="Trebuchet MS" charset="0"/>
              </a:defRPr>
            </a:lvl1pPr>
          </a:lstStyle>
          <a:p>
            <a:pPr lvl="0"/>
            <a:r>
              <a:rPr lang="en-US" dirty="0"/>
              <a:t>Click to edit Master subtitle</a:t>
            </a:r>
          </a:p>
        </p:txBody>
      </p:sp>
      <p:sp>
        <p:nvSpPr>
          <p:cNvPr id="12" name="Text Placeholder 3">
            <a:extLst>
              <a:ext uri="{FF2B5EF4-FFF2-40B4-BE49-F238E27FC236}">
                <a16:creationId xmlns:a16="http://schemas.microsoft.com/office/drawing/2014/main" id="{0467C96D-95FB-4044-9885-443B307D3AFB}"/>
              </a:ext>
            </a:extLst>
          </p:cNvPr>
          <p:cNvSpPr>
            <a:spLocks noGrp="1"/>
          </p:cNvSpPr>
          <p:nvPr>
            <p:ph type="body" sz="quarter" idx="13" hasCustomPrompt="1"/>
          </p:nvPr>
        </p:nvSpPr>
        <p:spPr>
          <a:xfrm>
            <a:off x="1001713" y="6224270"/>
            <a:ext cx="3330575" cy="365125"/>
          </a:xfrm>
        </p:spPr>
        <p:txBody>
          <a:bodyPr anchor="ctr">
            <a:normAutofit/>
          </a:bodyPr>
          <a:lstStyle>
            <a:lvl1pPr>
              <a:defRPr sz="1200" baseline="0">
                <a:solidFill>
                  <a:schemeClr val="bg1"/>
                </a:solidFill>
              </a:defRPr>
            </a:lvl1pPr>
          </a:lstStyle>
          <a:p>
            <a:pPr lvl="0"/>
            <a:r>
              <a:rPr lang="en-US" dirty="0"/>
              <a:t>Insert Date</a:t>
            </a:r>
          </a:p>
        </p:txBody>
      </p:sp>
      <p:sp>
        <p:nvSpPr>
          <p:cNvPr id="8" name="Title 1">
            <a:extLst>
              <a:ext uri="{FF2B5EF4-FFF2-40B4-BE49-F238E27FC236}">
                <a16:creationId xmlns:a16="http://schemas.microsoft.com/office/drawing/2014/main" id="{2392D826-CD71-2547-8B66-D1627938FEDF}"/>
              </a:ext>
            </a:extLst>
          </p:cNvPr>
          <p:cNvSpPr>
            <a:spLocks noGrp="1"/>
          </p:cNvSpPr>
          <p:nvPr>
            <p:ph type="title"/>
          </p:nvPr>
        </p:nvSpPr>
        <p:spPr>
          <a:xfrm>
            <a:off x="914401" y="814705"/>
            <a:ext cx="10363200" cy="3124198"/>
          </a:xfrm>
        </p:spPr>
        <p:txBody>
          <a:bodyPr>
            <a:noAutofit/>
          </a:bodyPr>
          <a:lstStyle>
            <a:lvl1pPr>
              <a:defRPr sz="8800" b="0" i="0">
                <a:solidFill>
                  <a:schemeClr val="bg1"/>
                </a:solidFill>
                <a:effectLst>
                  <a:outerShdw blurRad="50800" dist="38100" dir="8100000" algn="tr" rotWithShape="0">
                    <a:prstClr val="black">
                      <a:alpha val="40000"/>
                    </a:prstClr>
                  </a:outerShdw>
                </a:effectLst>
                <a:latin typeface="Museo Slab 500" charset="0"/>
                <a:ea typeface="Museo Slab 500" charset="0"/>
                <a:cs typeface="Museo Slab 500" charset="0"/>
              </a:defRPr>
            </a:lvl1pPr>
          </a:lstStyle>
          <a:p>
            <a:r>
              <a:rPr lang="en-US" dirty="0"/>
              <a:t>Click to edit Master title</a:t>
            </a:r>
          </a:p>
        </p:txBody>
      </p:sp>
      <p:pic>
        <p:nvPicPr>
          <p:cNvPr id="9" name="Picture 8" descr="A picture containing drawing&#10;&#10;Description automatically generated">
            <a:extLst>
              <a:ext uri="{FF2B5EF4-FFF2-40B4-BE49-F238E27FC236}">
                <a16:creationId xmlns:a16="http://schemas.microsoft.com/office/drawing/2014/main" id="{FBFD8381-E1B1-4608-8D7E-C389143A022B}"/>
              </a:ext>
            </a:extLst>
          </p:cNvPr>
          <p:cNvPicPr>
            <a:picLocks noChangeAspect="1"/>
          </p:cNvPicPr>
          <p:nvPr userDrawn="1"/>
        </p:nvPicPr>
        <p:blipFill>
          <a:blip r:embed="rId2"/>
          <a:stretch>
            <a:fillRect/>
          </a:stretch>
        </p:blipFill>
        <p:spPr>
          <a:xfrm>
            <a:off x="8968999" y="5912822"/>
            <a:ext cx="2759418" cy="676573"/>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ingle Column Slide">
    <p:spTree>
      <p:nvGrpSpPr>
        <p:cNvPr id="1" name=""/>
        <p:cNvGrpSpPr/>
        <p:nvPr/>
      </p:nvGrpSpPr>
      <p:grpSpPr>
        <a:xfrm>
          <a:off x="0" y="0"/>
          <a:ext cx="0" cy="0"/>
          <a:chOff x="0" y="0"/>
          <a:chExt cx="0" cy="0"/>
        </a:xfrm>
      </p:grpSpPr>
      <p:sp>
        <p:nvSpPr>
          <p:cNvPr id="6" name="Text Placeholder 10"/>
          <p:cNvSpPr>
            <a:spLocks noGrp="1"/>
          </p:cNvSpPr>
          <p:nvPr>
            <p:ph type="body" sz="quarter" idx="13" hasCustomPrompt="1"/>
          </p:nvPr>
        </p:nvSpPr>
        <p:spPr>
          <a:xfrm>
            <a:off x="729342" y="731520"/>
            <a:ext cx="10731137" cy="1306287"/>
          </a:xfrm>
        </p:spPr>
        <p:txBody>
          <a:bodyPr>
            <a:noAutofit/>
          </a:bodyPr>
          <a:lstStyle>
            <a:lvl1pPr marL="0" indent="0" algn="l">
              <a:buNone/>
              <a:defRPr sz="4500" b="1" i="0">
                <a:solidFill>
                  <a:srgbClr val="232C67"/>
                </a:solidFill>
                <a:latin typeface="Trebuchet MS" charset="0"/>
                <a:ea typeface="Trebuchet MS" charset="0"/>
                <a:cs typeface="Trebuchet MS" charset="0"/>
              </a:defRPr>
            </a:lvl1pPr>
          </a:lstStyle>
          <a:p>
            <a:pPr lvl="0"/>
            <a:r>
              <a:rPr lang="en-US" dirty="0"/>
              <a:t>Click to edit header info text</a:t>
            </a:r>
          </a:p>
        </p:txBody>
      </p:sp>
      <p:sp>
        <p:nvSpPr>
          <p:cNvPr id="8" name="Text Placeholder 10"/>
          <p:cNvSpPr>
            <a:spLocks noGrp="1"/>
          </p:cNvSpPr>
          <p:nvPr>
            <p:ph type="body" sz="quarter" idx="15" hasCustomPrompt="1"/>
          </p:nvPr>
        </p:nvSpPr>
        <p:spPr>
          <a:xfrm>
            <a:off x="729343" y="2403567"/>
            <a:ext cx="10731136" cy="3722909"/>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4" name="Rectangle 3">
            <a:extLst>
              <a:ext uri="{FF2B5EF4-FFF2-40B4-BE49-F238E27FC236}">
                <a16:creationId xmlns:a16="http://schemas.microsoft.com/office/drawing/2014/main" id="{C8141269-5D1A-EF4E-98B8-4FA8425214D0}"/>
              </a:ext>
            </a:extLst>
          </p:cNvPr>
          <p:cNvSpPr/>
          <p:nvPr userDrawn="1"/>
        </p:nvSpPr>
        <p:spPr>
          <a:xfrm>
            <a:off x="-15240" y="-22860"/>
            <a:ext cx="12207240" cy="13716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Fact slide A">
    <p:spTree>
      <p:nvGrpSpPr>
        <p:cNvPr id="1" name=""/>
        <p:cNvGrpSpPr/>
        <p:nvPr/>
      </p:nvGrpSpPr>
      <p:grpSpPr>
        <a:xfrm>
          <a:off x="0" y="0"/>
          <a:ext cx="0" cy="0"/>
          <a:chOff x="0" y="0"/>
          <a:chExt cx="0" cy="0"/>
        </a:xfrm>
      </p:grpSpPr>
      <p:sp>
        <p:nvSpPr>
          <p:cNvPr id="6" name="Text Placeholder 10"/>
          <p:cNvSpPr>
            <a:spLocks noGrp="1"/>
          </p:cNvSpPr>
          <p:nvPr>
            <p:ph type="body" sz="quarter" idx="13" hasCustomPrompt="1"/>
          </p:nvPr>
        </p:nvSpPr>
        <p:spPr>
          <a:xfrm>
            <a:off x="729342" y="731520"/>
            <a:ext cx="10731137" cy="1306287"/>
          </a:xfrm>
        </p:spPr>
        <p:txBody>
          <a:bodyPr>
            <a:noAutofit/>
          </a:bodyPr>
          <a:lstStyle>
            <a:lvl1pPr marL="0" indent="0" algn="l">
              <a:buNone/>
              <a:defRPr sz="4500" b="1" i="0">
                <a:solidFill>
                  <a:srgbClr val="232C67"/>
                </a:solidFill>
                <a:latin typeface="Trebuchet MS" charset="0"/>
                <a:ea typeface="Trebuchet MS" charset="0"/>
                <a:cs typeface="Trebuchet MS" charset="0"/>
              </a:defRPr>
            </a:lvl1pPr>
          </a:lstStyle>
          <a:p>
            <a:pPr lvl="0"/>
            <a:r>
              <a:rPr lang="en-US" dirty="0"/>
              <a:t>Click to edit header info text</a:t>
            </a:r>
          </a:p>
        </p:txBody>
      </p:sp>
      <p:sp>
        <p:nvSpPr>
          <p:cNvPr id="4" name="Rectangle 3">
            <a:extLst>
              <a:ext uri="{FF2B5EF4-FFF2-40B4-BE49-F238E27FC236}">
                <a16:creationId xmlns:a16="http://schemas.microsoft.com/office/drawing/2014/main" id="{C8141269-5D1A-EF4E-98B8-4FA8425214D0}"/>
              </a:ext>
            </a:extLst>
          </p:cNvPr>
          <p:cNvSpPr/>
          <p:nvPr userDrawn="1"/>
        </p:nvSpPr>
        <p:spPr>
          <a:xfrm>
            <a:off x="-15240" y="-22860"/>
            <a:ext cx="12207240" cy="13716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5" name="Rectangle 4">
            <a:extLst>
              <a:ext uri="{FF2B5EF4-FFF2-40B4-BE49-F238E27FC236}">
                <a16:creationId xmlns:a16="http://schemas.microsoft.com/office/drawing/2014/main" id="{9A8A1150-2B8F-6F47-B9BE-26F641EEF2A5}"/>
              </a:ext>
            </a:extLst>
          </p:cNvPr>
          <p:cNvSpPr/>
          <p:nvPr userDrawn="1"/>
        </p:nvSpPr>
        <p:spPr>
          <a:xfrm rot="10800000">
            <a:off x="-3" y="2037807"/>
            <a:ext cx="12192002" cy="482019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10"/>
          <p:cNvSpPr>
            <a:spLocks noGrp="1"/>
          </p:cNvSpPr>
          <p:nvPr>
            <p:ph type="body" sz="quarter" idx="15" hasCustomPrompt="1"/>
          </p:nvPr>
        </p:nvSpPr>
        <p:spPr>
          <a:xfrm>
            <a:off x="740773" y="4130584"/>
            <a:ext cx="3200400"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7" name="Text Placeholder 10">
            <a:extLst>
              <a:ext uri="{FF2B5EF4-FFF2-40B4-BE49-F238E27FC236}">
                <a16:creationId xmlns:a16="http://schemas.microsoft.com/office/drawing/2014/main" id="{B5FF47A9-3B2B-1D44-988C-1840C9EC93E5}"/>
              </a:ext>
            </a:extLst>
          </p:cNvPr>
          <p:cNvSpPr>
            <a:spLocks noGrp="1"/>
          </p:cNvSpPr>
          <p:nvPr>
            <p:ph type="body" sz="quarter" idx="16" hasCustomPrompt="1"/>
          </p:nvPr>
        </p:nvSpPr>
        <p:spPr>
          <a:xfrm>
            <a:off x="4433751" y="4130584"/>
            <a:ext cx="3200400"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9" name="Text Placeholder 10">
            <a:extLst>
              <a:ext uri="{FF2B5EF4-FFF2-40B4-BE49-F238E27FC236}">
                <a16:creationId xmlns:a16="http://schemas.microsoft.com/office/drawing/2014/main" id="{B3D860BF-7FAC-E94C-AC0A-041D4C24BAD7}"/>
              </a:ext>
            </a:extLst>
          </p:cNvPr>
          <p:cNvSpPr>
            <a:spLocks noGrp="1"/>
          </p:cNvSpPr>
          <p:nvPr>
            <p:ph type="body" sz="quarter" idx="17" hasCustomPrompt="1"/>
          </p:nvPr>
        </p:nvSpPr>
        <p:spPr>
          <a:xfrm>
            <a:off x="8126730" y="4130584"/>
            <a:ext cx="3200400"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10" name="Text Placeholder 10">
            <a:extLst>
              <a:ext uri="{FF2B5EF4-FFF2-40B4-BE49-F238E27FC236}">
                <a16:creationId xmlns:a16="http://schemas.microsoft.com/office/drawing/2014/main" id="{A855A0CA-D004-1B48-901C-B8AA310069E5}"/>
              </a:ext>
            </a:extLst>
          </p:cNvPr>
          <p:cNvSpPr>
            <a:spLocks noGrp="1"/>
          </p:cNvSpPr>
          <p:nvPr>
            <p:ph type="body" sz="quarter" idx="18" hasCustomPrompt="1"/>
          </p:nvPr>
        </p:nvSpPr>
        <p:spPr>
          <a:xfrm>
            <a:off x="740773" y="1657079"/>
            <a:ext cx="3188969"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12" name="Text Placeholder 10">
            <a:extLst>
              <a:ext uri="{FF2B5EF4-FFF2-40B4-BE49-F238E27FC236}">
                <a16:creationId xmlns:a16="http://schemas.microsoft.com/office/drawing/2014/main" id="{B5F985D1-670F-BC40-8998-BCE84BDAF0F7}"/>
              </a:ext>
            </a:extLst>
          </p:cNvPr>
          <p:cNvSpPr>
            <a:spLocks noGrp="1"/>
          </p:cNvSpPr>
          <p:nvPr>
            <p:ph type="body" sz="quarter" idx="20" hasCustomPrompt="1"/>
          </p:nvPr>
        </p:nvSpPr>
        <p:spPr>
          <a:xfrm>
            <a:off x="8115299" y="1657079"/>
            <a:ext cx="3200400"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20" name="Text Placeholder 10">
            <a:extLst>
              <a:ext uri="{FF2B5EF4-FFF2-40B4-BE49-F238E27FC236}">
                <a16:creationId xmlns:a16="http://schemas.microsoft.com/office/drawing/2014/main" id="{A6D3979C-934E-7145-B966-797F5AAF0330}"/>
              </a:ext>
            </a:extLst>
          </p:cNvPr>
          <p:cNvSpPr>
            <a:spLocks noGrp="1"/>
          </p:cNvSpPr>
          <p:nvPr>
            <p:ph type="body" sz="quarter" idx="22" hasCustomPrompt="1"/>
          </p:nvPr>
        </p:nvSpPr>
        <p:spPr>
          <a:xfrm>
            <a:off x="4433751" y="1657079"/>
            <a:ext cx="3200400"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Tree>
    <p:extLst>
      <p:ext uri="{BB962C8B-B14F-4D97-AF65-F5344CB8AC3E}">
        <p14:creationId xmlns:p14="http://schemas.microsoft.com/office/powerpoint/2010/main" val="19388899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Fact slide A">
    <p:spTree>
      <p:nvGrpSpPr>
        <p:cNvPr id="1" name=""/>
        <p:cNvGrpSpPr/>
        <p:nvPr/>
      </p:nvGrpSpPr>
      <p:grpSpPr>
        <a:xfrm>
          <a:off x="0" y="0"/>
          <a:ext cx="0" cy="0"/>
          <a:chOff x="0" y="0"/>
          <a:chExt cx="0" cy="0"/>
        </a:xfrm>
      </p:grpSpPr>
      <p:sp>
        <p:nvSpPr>
          <p:cNvPr id="6" name="Text Placeholder 10"/>
          <p:cNvSpPr>
            <a:spLocks noGrp="1"/>
          </p:cNvSpPr>
          <p:nvPr>
            <p:ph type="body" sz="quarter" idx="13" hasCustomPrompt="1"/>
          </p:nvPr>
        </p:nvSpPr>
        <p:spPr>
          <a:xfrm>
            <a:off x="729342" y="731520"/>
            <a:ext cx="10731137" cy="1306287"/>
          </a:xfrm>
        </p:spPr>
        <p:txBody>
          <a:bodyPr>
            <a:noAutofit/>
          </a:bodyPr>
          <a:lstStyle>
            <a:lvl1pPr marL="0" indent="0" algn="l">
              <a:buNone/>
              <a:defRPr sz="4500" b="1" i="0">
                <a:solidFill>
                  <a:srgbClr val="232C67"/>
                </a:solidFill>
                <a:latin typeface="Trebuchet MS" charset="0"/>
                <a:ea typeface="Trebuchet MS" charset="0"/>
                <a:cs typeface="Trebuchet MS" charset="0"/>
              </a:defRPr>
            </a:lvl1pPr>
          </a:lstStyle>
          <a:p>
            <a:pPr lvl="0"/>
            <a:r>
              <a:rPr lang="en-US" dirty="0"/>
              <a:t>Click to edit header info text</a:t>
            </a:r>
          </a:p>
        </p:txBody>
      </p:sp>
      <p:sp>
        <p:nvSpPr>
          <p:cNvPr id="4" name="Rectangle 3">
            <a:extLst>
              <a:ext uri="{FF2B5EF4-FFF2-40B4-BE49-F238E27FC236}">
                <a16:creationId xmlns:a16="http://schemas.microsoft.com/office/drawing/2014/main" id="{C8141269-5D1A-EF4E-98B8-4FA8425214D0}"/>
              </a:ext>
            </a:extLst>
          </p:cNvPr>
          <p:cNvSpPr/>
          <p:nvPr userDrawn="1"/>
        </p:nvSpPr>
        <p:spPr>
          <a:xfrm>
            <a:off x="-15240" y="-22860"/>
            <a:ext cx="12207240" cy="13716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5" name="Rectangle 4">
            <a:extLst>
              <a:ext uri="{FF2B5EF4-FFF2-40B4-BE49-F238E27FC236}">
                <a16:creationId xmlns:a16="http://schemas.microsoft.com/office/drawing/2014/main" id="{9A8A1150-2B8F-6F47-B9BE-26F641EEF2A5}"/>
              </a:ext>
            </a:extLst>
          </p:cNvPr>
          <p:cNvSpPr/>
          <p:nvPr userDrawn="1"/>
        </p:nvSpPr>
        <p:spPr>
          <a:xfrm rot="10800000">
            <a:off x="-3" y="2037807"/>
            <a:ext cx="12192002" cy="482019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10">
            <a:extLst>
              <a:ext uri="{FF2B5EF4-FFF2-40B4-BE49-F238E27FC236}">
                <a16:creationId xmlns:a16="http://schemas.microsoft.com/office/drawing/2014/main" id="{A855A0CA-D004-1B48-901C-B8AA310069E5}"/>
              </a:ext>
            </a:extLst>
          </p:cNvPr>
          <p:cNvSpPr>
            <a:spLocks noGrp="1"/>
          </p:cNvSpPr>
          <p:nvPr>
            <p:ph type="body" sz="quarter" idx="18" hasCustomPrompt="1"/>
          </p:nvPr>
        </p:nvSpPr>
        <p:spPr>
          <a:xfrm>
            <a:off x="1728216" y="1657079"/>
            <a:ext cx="2201526"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17" name="Text Placeholder 10">
            <a:extLst>
              <a:ext uri="{FF2B5EF4-FFF2-40B4-BE49-F238E27FC236}">
                <a16:creationId xmlns:a16="http://schemas.microsoft.com/office/drawing/2014/main" id="{E78B8E89-3F37-4243-B633-5EBA6EC736C6}"/>
              </a:ext>
            </a:extLst>
          </p:cNvPr>
          <p:cNvSpPr>
            <a:spLocks noGrp="1"/>
          </p:cNvSpPr>
          <p:nvPr>
            <p:ph type="body" sz="quarter" idx="21" hasCustomPrompt="1"/>
          </p:nvPr>
        </p:nvSpPr>
        <p:spPr>
          <a:xfrm>
            <a:off x="729341" y="1657079"/>
            <a:ext cx="998875"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1" i="0">
                <a:solidFill>
                  <a:schemeClr val="accent1"/>
                </a:solidFill>
                <a:latin typeface="+mn-lt"/>
                <a:ea typeface="Trebuchet MS" charset="0"/>
                <a:cs typeface="Trebuchet MS" charset="0"/>
              </a:defRPr>
            </a:lvl1pPr>
          </a:lstStyle>
          <a:p>
            <a:pPr lvl="0"/>
            <a:r>
              <a:rPr lang="en-US" dirty="0"/>
              <a:t>Click to edit slide content.</a:t>
            </a:r>
          </a:p>
        </p:txBody>
      </p:sp>
      <p:sp>
        <p:nvSpPr>
          <p:cNvPr id="13" name="Text Placeholder 10">
            <a:extLst>
              <a:ext uri="{FF2B5EF4-FFF2-40B4-BE49-F238E27FC236}">
                <a16:creationId xmlns:a16="http://schemas.microsoft.com/office/drawing/2014/main" id="{C7071CE6-0C1C-794B-99E6-5684E954E8A4}"/>
              </a:ext>
            </a:extLst>
          </p:cNvPr>
          <p:cNvSpPr>
            <a:spLocks noGrp="1"/>
          </p:cNvSpPr>
          <p:nvPr>
            <p:ph type="body" sz="quarter" idx="22" hasCustomPrompt="1"/>
          </p:nvPr>
        </p:nvSpPr>
        <p:spPr>
          <a:xfrm>
            <a:off x="5432626" y="1657079"/>
            <a:ext cx="2201526"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14" name="Text Placeholder 10">
            <a:extLst>
              <a:ext uri="{FF2B5EF4-FFF2-40B4-BE49-F238E27FC236}">
                <a16:creationId xmlns:a16="http://schemas.microsoft.com/office/drawing/2014/main" id="{967D9A2E-8D8F-5249-852D-3A98ACF4537B}"/>
              </a:ext>
            </a:extLst>
          </p:cNvPr>
          <p:cNvSpPr>
            <a:spLocks noGrp="1"/>
          </p:cNvSpPr>
          <p:nvPr>
            <p:ph type="body" sz="quarter" idx="23" hasCustomPrompt="1"/>
          </p:nvPr>
        </p:nvSpPr>
        <p:spPr>
          <a:xfrm>
            <a:off x="4433751" y="1657079"/>
            <a:ext cx="998875"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1" i="0">
                <a:solidFill>
                  <a:schemeClr val="accent1"/>
                </a:solidFill>
                <a:latin typeface="+mn-lt"/>
                <a:ea typeface="Trebuchet MS" charset="0"/>
                <a:cs typeface="Trebuchet MS" charset="0"/>
              </a:defRPr>
            </a:lvl1pPr>
          </a:lstStyle>
          <a:p>
            <a:pPr lvl="0"/>
            <a:r>
              <a:rPr lang="en-US" dirty="0"/>
              <a:t>Click to edit slide content.</a:t>
            </a:r>
          </a:p>
        </p:txBody>
      </p:sp>
      <p:sp>
        <p:nvSpPr>
          <p:cNvPr id="15" name="Text Placeholder 10">
            <a:extLst>
              <a:ext uri="{FF2B5EF4-FFF2-40B4-BE49-F238E27FC236}">
                <a16:creationId xmlns:a16="http://schemas.microsoft.com/office/drawing/2014/main" id="{700A6184-0E3D-5B42-9FCD-F775A14E28D9}"/>
              </a:ext>
            </a:extLst>
          </p:cNvPr>
          <p:cNvSpPr>
            <a:spLocks noGrp="1"/>
          </p:cNvSpPr>
          <p:nvPr>
            <p:ph type="body" sz="quarter" idx="24" hasCustomPrompt="1"/>
          </p:nvPr>
        </p:nvSpPr>
        <p:spPr>
          <a:xfrm>
            <a:off x="9115952" y="1657079"/>
            <a:ext cx="2201526"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16" name="Text Placeholder 10">
            <a:extLst>
              <a:ext uri="{FF2B5EF4-FFF2-40B4-BE49-F238E27FC236}">
                <a16:creationId xmlns:a16="http://schemas.microsoft.com/office/drawing/2014/main" id="{8462A25B-5070-B64C-A8B6-2A3F1D923D38}"/>
              </a:ext>
            </a:extLst>
          </p:cNvPr>
          <p:cNvSpPr>
            <a:spLocks noGrp="1"/>
          </p:cNvSpPr>
          <p:nvPr>
            <p:ph type="body" sz="quarter" idx="25" hasCustomPrompt="1"/>
          </p:nvPr>
        </p:nvSpPr>
        <p:spPr>
          <a:xfrm>
            <a:off x="8117077" y="1657079"/>
            <a:ext cx="998875"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1" i="0">
                <a:solidFill>
                  <a:schemeClr val="accent1"/>
                </a:solidFill>
                <a:latin typeface="+mn-lt"/>
                <a:ea typeface="Trebuchet MS" charset="0"/>
                <a:cs typeface="Trebuchet MS" charset="0"/>
              </a:defRPr>
            </a:lvl1pPr>
          </a:lstStyle>
          <a:p>
            <a:pPr lvl="0"/>
            <a:r>
              <a:rPr lang="en-US" dirty="0"/>
              <a:t>Click to edit slide content.</a:t>
            </a:r>
          </a:p>
        </p:txBody>
      </p:sp>
      <p:sp>
        <p:nvSpPr>
          <p:cNvPr id="18" name="Text Placeholder 10">
            <a:extLst>
              <a:ext uri="{FF2B5EF4-FFF2-40B4-BE49-F238E27FC236}">
                <a16:creationId xmlns:a16="http://schemas.microsoft.com/office/drawing/2014/main" id="{31D307F4-D228-F74C-AD0E-905F965A5BC7}"/>
              </a:ext>
            </a:extLst>
          </p:cNvPr>
          <p:cNvSpPr>
            <a:spLocks noGrp="1"/>
          </p:cNvSpPr>
          <p:nvPr>
            <p:ph type="body" sz="quarter" idx="26" hasCustomPrompt="1"/>
          </p:nvPr>
        </p:nvSpPr>
        <p:spPr>
          <a:xfrm>
            <a:off x="1728216" y="4197806"/>
            <a:ext cx="2201526"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19" name="Text Placeholder 10">
            <a:extLst>
              <a:ext uri="{FF2B5EF4-FFF2-40B4-BE49-F238E27FC236}">
                <a16:creationId xmlns:a16="http://schemas.microsoft.com/office/drawing/2014/main" id="{94DD8F4A-42F9-A74E-B198-744E4A793E5E}"/>
              </a:ext>
            </a:extLst>
          </p:cNvPr>
          <p:cNvSpPr>
            <a:spLocks noGrp="1"/>
          </p:cNvSpPr>
          <p:nvPr>
            <p:ph type="body" sz="quarter" idx="27" hasCustomPrompt="1"/>
          </p:nvPr>
        </p:nvSpPr>
        <p:spPr>
          <a:xfrm>
            <a:off x="729341" y="4197806"/>
            <a:ext cx="998875"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1" i="0">
                <a:solidFill>
                  <a:schemeClr val="accent1"/>
                </a:solidFill>
                <a:latin typeface="+mn-lt"/>
                <a:ea typeface="Trebuchet MS" charset="0"/>
                <a:cs typeface="Trebuchet MS" charset="0"/>
              </a:defRPr>
            </a:lvl1pPr>
          </a:lstStyle>
          <a:p>
            <a:pPr lvl="0"/>
            <a:r>
              <a:rPr lang="en-US" dirty="0"/>
              <a:t>Click to edit slide content.</a:t>
            </a:r>
          </a:p>
        </p:txBody>
      </p:sp>
      <p:sp>
        <p:nvSpPr>
          <p:cNvPr id="21" name="Text Placeholder 10">
            <a:extLst>
              <a:ext uri="{FF2B5EF4-FFF2-40B4-BE49-F238E27FC236}">
                <a16:creationId xmlns:a16="http://schemas.microsoft.com/office/drawing/2014/main" id="{B7B54FF9-5D7D-1E42-A0B5-F6A311B4FBE5}"/>
              </a:ext>
            </a:extLst>
          </p:cNvPr>
          <p:cNvSpPr>
            <a:spLocks noGrp="1"/>
          </p:cNvSpPr>
          <p:nvPr>
            <p:ph type="body" sz="quarter" idx="28" hasCustomPrompt="1"/>
          </p:nvPr>
        </p:nvSpPr>
        <p:spPr>
          <a:xfrm>
            <a:off x="5432626" y="4197806"/>
            <a:ext cx="2201526"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22" name="Text Placeholder 10">
            <a:extLst>
              <a:ext uri="{FF2B5EF4-FFF2-40B4-BE49-F238E27FC236}">
                <a16:creationId xmlns:a16="http://schemas.microsoft.com/office/drawing/2014/main" id="{E10A2A30-45B4-3B4F-BCF9-39D84E529EB4}"/>
              </a:ext>
            </a:extLst>
          </p:cNvPr>
          <p:cNvSpPr>
            <a:spLocks noGrp="1"/>
          </p:cNvSpPr>
          <p:nvPr>
            <p:ph type="body" sz="quarter" idx="29" hasCustomPrompt="1"/>
          </p:nvPr>
        </p:nvSpPr>
        <p:spPr>
          <a:xfrm>
            <a:off x="4433751" y="4197806"/>
            <a:ext cx="998875"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1" i="0">
                <a:solidFill>
                  <a:schemeClr val="accent1"/>
                </a:solidFill>
                <a:latin typeface="+mn-lt"/>
                <a:ea typeface="Trebuchet MS" charset="0"/>
                <a:cs typeface="Trebuchet MS" charset="0"/>
              </a:defRPr>
            </a:lvl1pPr>
          </a:lstStyle>
          <a:p>
            <a:pPr lvl="0"/>
            <a:r>
              <a:rPr lang="en-US" dirty="0"/>
              <a:t>Click to edit slide content.</a:t>
            </a:r>
          </a:p>
        </p:txBody>
      </p:sp>
      <p:sp>
        <p:nvSpPr>
          <p:cNvPr id="23" name="Text Placeholder 10">
            <a:extLst>
              <a:ext uri="{FF2B5EF4-FFF2-40B4-BE49-F238E27FC236}">
                <a16:creationId xmlns:a16="http://schemas.microsoft.com/office/drawing/2014/main" id="{605F8D91-CBDE-6F48-8FA8-E605B4E44394}"/>
              </a:ext>
            </a:extLst>
          </p:cNvPr>
          <p:cNvSpPr>
            <a:spLocks noGrp="1"/>
          </p:cNvSpPr>
          <p:nvPr>
            <p:ph type="body" sz="quarter" idx="30" hasCustomPrompt="1"/>
          </p:nvPr>
        </p:nvSpPr>
        <p:spPr>
          <a:xfrm>
            <a:off x="9146940" y="4197806"/>
            <a:ext cx="2201526"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24" name="Text Placeholder 10">
            <a:extLst>
              <a:ext uri="{FF2B5EF4-FFF2-40B4-BE49-F238E27FC236}">
                <a16:creationId xmlns:a16="http://schemas.microsoft.com/office/drawing/2014/main" id="{ECF706BE-8F21-674A-854B-072A0A1BFD99}"/>
              </a:ext>
            </a:extLst>
          </p:cNvPr>
          <p:cNvSpPr>
            <a:spLocks noGrp="1"/>
          </p:cNvSpPr>
          <p:nvPr>
            <p:ph type="body" sz="quarter" idx="31" hasCustomPrompt="1"/>
          </p:nvPr>
        </p:nvSpPr>
        <p:spPr>
          <a:xfrm>
            <a:off x="8148065" y="4197806"/>
            <a:ext cx="998875" cy="1995896"/>
          </a:xfrm>
          <a:solidFill>
            <a:schemeClr val="bg1"/>
          </a:solidFill>
          <a:effectLst>
            <a:outerShdw blurRad="63500" dist="38100" sx="101000" sy="101000" algn="ctr" rotWithShape="0">
              <a:prstClr val="black">
                <a:alpha val="20000"/>
              </a:prstClr>
            </a:outerShdw>
          </a:effectLst>
        </p:spPr>
        <p:txBody>
          <a:bodyPr anchor="ctr" anchorCtr="0">
            <a:normAutofit/>
          </a:bodyPr>
          <a:lstStyle>
            <a:lvl1pPr marL="0" indent="0" algn="ctr">
              <a:buNone/>
              <a:defRPr sz="2400" b="1" i="0">
                <a:solidFill>
                  <a:schemeClr val="accent1"/>
                </a:solidFill>
                <a:latin typeface="+mn-lt"/>
                <a:ea typeface="Trebuchet MS" charset="0"/>
                <a:cs typeface="Trebuchet MS" charset="0"/>
              </a:defRPr>
            </a:lvl1pPr>
          </a:lstStyle>
          <a:p>
            <a:pPr lvl="0"/>
            <a:r>
              <a:rPr lang="en-US" dirty="0"/>
              <a:t>Click to edit slide content.</a:t>
            </a:r>
          </a:p>
        </p:txBody>
      </p:sp>
    </p:spTree>
    <p:extLst>
      <p:ext uri="{BB962C8B-B14F-4D97-AF65-F5344CB8AC3E}">
        <p14:creationId xmlns:p14="http://schemas.microsoft.com/office/powerpoint/2010/main" val="7773143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ingle Column Slide A">
    <p:spTree>
      <p:nvGrpSpPr>
        <p:cNvPr id="1" name=""/>
        <p:cNvGrpSpPr/>
        <p:nvPr/>
      </p:nvGrpSpPr>
      <p:grpSpPr>
        <a:xfrm>
          <a:off x="0" y="0"/>
          <a:ext cx="0" cy="0"/>
          <a:chOff x="0" y="0"/>
          <a:chExt cx="0" cy="0"/>
        </a:xfrm>
      </p:grpSpPr>
      <p:sp>
        <p:nvSpPr>
          <p:cNvPr id="6" name="Text Placeholder 10"/>
          <p:cNvSpPr>
            <a:spLocks noGrp="1"/>
          </p:cNvSpPr>
          <p:nvPr>
            <p:ph type="body" sz="quarter" idx="13" hasCustomPrompt="1"/>
          </p:nvPr>
        </p:nvSpPr>
        <p:spPr>
          <a:xfrm>
            <a:off x="729342" y="731520"/>
            <a:ext cx="10731137" cy="1306287"/>
          </a:xfrm>
        </p:spPr>
        <p:txBody>
          <a:bodyPr>
            <a:noAutofit/>
          </a:bodyPr>
          <a:lstStyle>
            <a:lvl1pPr marL="0" indent="0" algn="l">
              <a:buNone/>
              <a:defRPr sz="4500" b="1" i="0">
                <a:solidFill>
                  <a:srgbClr val="232C67"/>
                </a:solidFill>
                <a:latin typeface="Trebuchet MS" charset="0"/>
                <a:ea typeface="Trebuchet MS" charset="0"/>
                <a:cs typeface="Trebuchet MS" charset="0"/>
              </a:defRPr>
            </a:lvl1pPr>
          </a:lstStyle>
          <a:p>
            <a:pPr lvl="0"/>
            <a:r>
              <a:rPr lang="en-US" dirty="0"/>
              <a:t>Click to edit header info text</a:t>
            </a:r>
          </a:p>
        </p:txBody>
      </p:sp>
      <p:sp>
        <p:nvSpPr>
          <p:cNvPr id="4" name="Rectangle 3">
            <a:extLst>
              <a:ext uri="{FF2B5EF4-FFF2-40B4-BE49-F238E27FC236}">
                <a16:creationId xmlns:a16="http://schemas.microsoft.com/office/drawing/2014/main" id="{C8141269-5D1A-EF4E-98B8-4FA8425214D0}"/>
              </a:ext>
            </a:extLst>
          </p:cNvPr>
          <p:cNvSpPr/>
          <p:nvPr userDrawn="1"/>
        </p:nvSpPr>
        <p:spPr>
          <a:xfrm>
            <a:off x="-15240" y="-22860"/>
            <a:ext cx="12207240" cy="13716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5" name="Rectangle 4">
            <a:extLst>
              <a:ext uri="{FF2B5EF4-FFF2-40B4-BE49-F238E27FC236}">
                <a16:creationId xmlns:a16="http://schemas.microsoft.com/office/drawing/2014/main" id="{9A8A1150-2B8F-6F47-B9BE-26F641EEF2A5}"/>
              </a:ext>
            </a:extLst>
          </p:cNvPr>
          <p:cNvSpPr/>
          <p:nvPr userDrawn="1"/>
        </p:nvSpPr>
        <p:spPr>
          <a:xfrm rot="10800000">
            <a:off x="-3" y="2336799"/>
            <a:ext cx="12192002" cy="452119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10">
            <a:extLst>
              <a:ext uri="{FF2B5EF4-FFF2-40B4-BE49-F238E27FC236}">
                <a16:creationId xmlns:a16="http://schemas.microsoft.com/office/drawing/2014/main" id="{A855A0CA-D004-1B48-901C-B8AA310069E5}"/>
              </a:ext>
            </a:extLst>
          </p:cNvPr>
          <p:cNvSpPr>
            <a:spLocks noGrp="1"/>
          </p:cNvSpPr>
          <p:nvPr>
            <p:ph type="body" sz="quarter" idx="18" hasCustomPrompt="1"/>
          </p:nvPr>
        </p:nvSpPr>
        <p:spPr>
          <a:xfrm>
            <a:off x="729342" y="1657078"/>
            <a:ext cx="10731136" cy="4621801"/>
          </a:xfrm>
          <a:solidFill>
            <a:schemeClr val="bg1"/>
          </a:solidFill>
          <a:effectLst>
            <a:outerShdw blurRad="63500" sx="101000" sy="101000" algn="ctr" rotWithShape="0">
              <a:prstClr val="black">
                <a:alpha val="20000"/>
              </a:prstClr>
            </a:outerShdw>
          </a:effectLst>
        </p:spPr>
        <p:txBody>
          <a:bodyPr lIns="274320" tIns="274320" rIns="274320" bIns="274320" anchor="t" anchorCtr="0">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2" name="Footer Placeholder 1">
            <a:extLst>
              <a:ext uri="{FF2B5EF4-FFF2-40B4-BE49-F238E27FC236}">
                <a16:creationId xmlns:a16="http://schemas.microsoft.com/office/drawing/2014/main" id="{F8D3511F-37D0-0942-8EEB-68407761ED27}"/>
              </a:ext>
            </a:extLst>
          </p:cNvPr>
          <p:cNvSpPr>
            <a:spLocks noGrp="1"/>
          </p:cNvSpPr>
          <p:nvPr>
            <p:ph type="ftr" sz="quarter" idx="19"/>
          </p:nvPr>
        </p:nvSpPr>
        <p:spPr/>
        <p:txBody>
          <a:bodyPr/>
          <a:lstStyle/>
          <a:p>
            <a:endParaRPr lang="en-US" dirty="0"/>
          </a:p>
        </p:txBody>
      </p:sp>
    </p:spTree>
    <p:extLst>
      <p:ext uri="{BB962C8B-B14F-4D97-AF65-F5344CB8AC3E}">
        <p14:creationId xmlns:p14="http://schemas.microsoft.com/office/powerpoint/2010/main" val="32973103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Fact Slide B">
    <p:spTree>
      <p:nvGrpSpPr>
        <p:cNvPr id="1" name=""/>
        <p:cNvGrpSpPr/>
        <p:nvPr/>
      </p:nvGrpSpPr>
      <p:grpSpPr>
        <a:xfrm>
          <a:off x="0" y="0"/>
          <a:ext cx="0" cy="0"/>
          <a:chOff x="0" y="0"/>
          <a:chExt cx="0" cy="0"/>
        </a:xfrm>
      </p:grpSpPr>
      <p:sp>
        <p:nvSpPr>
          <p:cNvPr id="6" name="Text Placeholder 10"/>
          <p:cNvSpPr>
            <a:spLocks noGrp="1"/>
          </p:cNvSpPr>
          <p:nvPr>
            <p:ph type="body" sz="quarter" idx="13" hasCustomPrompt="1"/>
          </p:nvPr>
        </p:nvSpPr>
        <p:spPr>
          <a:xfrm>
            <a:off x="729342" y="731520"/>
            <a:ext cx="10731137" cy="1306287"/>
          </a:xfrm>
        </p:spPr>
        <p:txBody>
          <a:bodyPr>
            <a:noAutofit/>
          </a:bodyPr>
          <a:lstStyle>
            <a:lvl1pPr marL="0" indent="0" algn="l">
              <a:buNone/>
              <a:defRPr sz="4500" b="1" i="0">
                <a:solidFill>
                  <a:srgbClr val="232C67"/>
                </a:solidFill>
                <a:latin typeface="Trebuchet MS" charset="0"/>
                <a:ea typeface="Trebuchet MS" charset="0"/>
                <a:cs typeface="Trebuchet MS" charset="0"/>
              </a:defRPr>
            </a:lvl1pPr>
          </a:lstStyle>
          <a:p>
            <a:pPr lvl="0"/>
            <a:r>
              <a:rPr lang="en-US" dirty="0"/>
              <a:t>Click to edit header info text</a:t>
            </a:r>
          </a:p>
        </p:txBody>
      </p:sp>
      <p:sp>
        <p:nvSpPr>
          <p:cNvPr id="4" name="Rectangle 3">
            <a:extLst>
              <a:ext uri="{FF2B5EF4-FFF2-40B4-BE49-F238E27FC236}">
                <a16:creationId xmlns:a16="http://schemas.microsoft.com/office/drawing/2014/main" id="{C8141269-5D1A-EF4E-98B8-4FA8425214D0}"/>
              </a:ext>
            </a:extLst>
          </p:cNvPr>
          <p:cNvSpPr/>
          <p:nvPr userDrawn="1"/>
        </p:nvSpPr>
        <p:spPr>
          <a:xfrm>
            <a:off x="-15240" y="-22860"/>
            <a:ext cx="12207240" cy="13716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5" name="Rectangle 4">
            <a:extLst>
              <a:ext uri="{FF2B5EF4-FFF2-40B4-BE49-F238E27FC236}">
                <a16:creationId xmlns:a16="http://schemas.microsoft.com/office/drawing/2014/main" id="{9A8A1150-2B8F-6F47-B9BE-26F641EEF2A5}"/>
              </a:ext>
            </a:extLst>
          </p:cNvPr>
          <p:cNvSpPr/>
          <p:nvPr userDrawn="1"/>
        </p:nvSpPr>
        <p:spPr>
          <a:xfrm rot="10800000">
            <a:off x="-3" y="4366259"/>
            <a:ext cx="12192002" cy="2491740"/>
          </a:xfrm>
          <a:prstGeom prst="rect">
            <a:avLst/>
          </a:prstGeom>
          <a:solidFill>
            <a:srgbClr val="407C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10"/>
          <p:cNvSpPr>
            <a:spLocks noGrp="1"/>
          </p:cNvSpPr>
          <p:nvPr>
            <p:ph type="body" sz="quarter" idx="15" hasCustomPrompt="1"/>
          </p:nvPr>
        </p:nvSpPr>
        <p:spPr>
          <a:xfrm>
            <a:off x="740773" y="2491741"/>
            <a:ext cx="3200400" cy="3200400"/>
          </a:xfrm>
          <a:solidFill>
            <a:schemeClr val="bg1"/>
          </a:solidFill>
          <a:effectLst>
            <a:outerShdw blurRad="63500" sx="102000" sy="102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7" name="Text Placeholder 10">
            <a:extLst>
              <a:ext uri="{FF2B5EF4-FFF2-40B4-BE49-F238E27FC236}">
                <a16:creationId xmlns:a16="http://schemas.microsoft.com/office/drawing/2014/main" id="{B5FF47A9-3B2B-1D44-988C-1840C9EC93E5}"/>
              </a:ext>
            </a:extLst>
          </p:cNvPr>
          <p:cNvSpPr>
            <a:spLocks noGrp="1"/>
          </p:cNvSpPr>
          <p:nvPr>
            <p:ph type="body" sz="quarter" idx="16" hasCustomPrompt="1"/>
          </p:nvPr>
        </p:nvSpPr>
        <p:spPr>
          <a:xfrm>
            <a:off x="4433751" y="2491741"/>
            <a:ext cx="3200400" cy="3200400"/>
          </a:xfrm>
          <a:solidFill>
            <a:schemeClr val="bg1"/>
          </a:solidFill>
          <a:effectLst>
            <a:outerShdw blurRad="63500" sx="102000" sy="102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9" name="Text Placeholder 10">
            <a:extLst>
              <a:ext uri="{FF2B5EF4-FFF2-40B4-BE49-F238E27FC236}">
                <a16:creationId xmlns:a16="http://schemas.microsoft.com/office/drawing/2014/main" id="{B3D860BF-7FAC-E94C-AC0A-041D4C24BAD7}"/>
              </a:ext>
            </a:extLst>
          </p:cNvPr>
          <p:cNvSpPr>
            <a:spLocks noGrp="1"/>
          </p:cNvSpPr>
          <p:nvPr>
            <p:ph type="body" sz="quarter" idx="17" hasCustomPrompt="1"/>
          </p:nvPr>
        </p:nvSpPr>
        <p:spPr>
          <a:xfrm>
            <a:off x="8126730" y="2491741"/>
            <a:ext cx="3200400" cy="3200400"/>
          </a:xfrm>
          <a:solidFill>
            <a:schemeClr val="bg1"/>
          </a:solidFill>
          <a:effectLst>
            <a:outerShdw blurRad="63500" sx="102000" sy="102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Tree>
    <p:extLst>
      <p:ext uri="{BB962C8B-B14F-4D97-AF65-F5344CB8AC3E}">
        <p14:creationId xmlns:p14="http://schemas.microsoft.com/office/powerpoint/2010/main" val="17877215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Fact Slide C">
    <p:spTree>
      <p:nvGrpSpPr>
        <p:cNvPr id="1" name=""/>
        <p:cNvGrpSpPr/>
        <p:nvPr/>
      </p:nvGrpSpPr>
      <p:grpSpPr>
        <a:xfrm>
          <a:off x="0" y="0"/>
          <a:ext cx="0" cy="0"/>
          <a:chOff x="0" y="0"/>
          <a:chExt cx="0" cy="0"/>
        </a:xfrm>
      </p:grpSpPr>
      <p:sp>
        <p:nvSpPr>
          <p:cNvPr id="6" name="Text Placeholder 10"/>
          <p:cNvSpPr>
            <a:spLocks noGrp="1"/>
          </p:cNvSpPr>
          <p:nvPr>
            <p:ph type="body" sz="quarter" idx="13" hasCustomPrompt="1"/>
          </p:nvPr>
        </p:nvSpPr>
        <p:spPr>
          <a:xfrm>
            <a:off x="729342" y="731521"/>
            <a:ext cx="10731137" cy="777240"/>
          </a:xfrm>
        </p:spPr>
        <p:txBody>
          <a:bodyPr>
            <a:noAutofit/>
          </a:bodyPr>
          <a:lstStyle>
            <a:lvl1pPr marL="0" indent="0" algn="l">
              <a:buNone/>
              <a:defRPr sz="4500" b="1" i="0">
                <a:solidFill>
                  <a:srgbClr val="232C67"/>
                </a:solidFill>
                <a:latin typeface="Trebuchet MS" charset="0"/>
                <a:ea typeface="Trebuchet MS" charset="0"/>
                <a:cs typeface="Trebuchet MS" charset="0"/>
              </a:defRPr>
            </a:lvl1pPr>
          </a:lstStyle>
          <a:p>
            <a:pPr lvl="0"/>
            <a:r>
              <a:rPr lang="en-US" dirty="0"/>
              <a:t>Click to edit header info text</a:t>
            </a:r>
          </a:p>
        </p:txBody>
      </p:sp>
      <p:sp>
        <p:nvSpPr>
          <p:cNvPr id="4" name="Rectangle 3">
            <a:extLst>
              <a:ext uri="{FF2B5EF4-FFF2-40B4-BE49-F238E27FC236}">
                <a16:creationId xmlns:a16="http://schemas.microsoft.com/office/drawing/2014/main" id="{C8141269-5D1A-EF4E-98B8-4FA8425214D0}"/>
              </a:ext>
            </a:extLst>
          </p:cNvPr>
          <p:cNvSpPr/>
          <p:nvPr userDrawn="1"/>
        </p:nvSpPr>
        <p:spPr>
          <a:xfrm>
            <a:off x="-15240" y="-22860"/>
            <a:ext cx="12207240" cy="13716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5" name="Rectangle 4">
            <a:extLst>
              <a:ext uri="{FF2B5EF4-FFF2-40B4-BE49-F238E27FC236}">
                <a16:creationId xmlns:a16="http://schemas.microsoft.com/office/drawing/2014/main" id="{9A8A1150-2B8F-6F47-B9BE-26F641EEF2A5}"/>
              </a:ext>
            </a:extLst>
          </p:cNvPr>
          <p:cNvSpPr/>
          <p:nvPr userDrawn="1"/>
        </p:nvSpPr>
        <p:spPr>
          <a:xfrm rot="10800000">
            <a:off x="-3" y="4366259"/>
            <a:ext cx="12192002" cy="249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10"/>
          <p:cNvSpPr>
            <a:spLocks noGrp="1"/>
          </p:cNvSpPr>
          <p:nvPr>
            <p:ph type="body" sz="quarter" idx="15" hasCustomPrompt="1"/>
          </p:nvPr>
        </p:nvSpPr>
        <p:spPr>
          <a:xfrm>
            <a:off x="740773" y="3646170"/>
            <a:ext cx="3200400" cy="2643596"/>
          </a:xfrm>
          <a:solidFill>
            <a:schemeClr val="bg1"/>
          </a:solidFill>
          <a:effectLst>
            <a:outerShdw blurRad="63500" dist="25400" sx="101000" sy="101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7" name="Text Placeholder 10">
            <a:extLst>
              <a:ext uri="{FF2B5EF4-FFF2-40B4-BE49-F238E27FC236}">
                <a16:creationId xmlns:a16="http://schemas.microsoft.com/office/drawing/2014/main" id="{B5FF47A9-3B2B-1D44-988C-1840C9EC93E5}"/>
              </a:ext>
            </a:extLst>
          </p:cNvPr>
          <p:cNvSpPr>
            <a:spLocks noGrp="1"/>
          </p:cNvSpPr>
          <p:nvPr>
            <p:ph type="body" sz="quarter" idx="16" hasCustomPrompt="1"/>
          </p:nvPr>
        </p:nvSpPr>
        <p:spPr>
          <a:xfrm>
            <a:off x="4433751" y="3646170"/>
            <a:ext cx="3200400" cy="2643596"/>
          </a:xfrm>
          <a:solidFill>
            <a:schemeClr val="bg1"/>
          </a:solidFill>
          <a:effectLst>
            <a:outerShdw blurRad="63500" dist="25400" sx="101000" sy="101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9" name="Text Placeholder 10">
            <a:extLst>
              <a:ext uri="{FF2B5EF4-FFF2-40B4-BE49-F238E27FC236}">
                <a16:creationId xmlns:a16="http://schemas.microsoft.com/office/drawing/2014/main" id="{B3D860BF-7FAC-E94C-AC0A-041D4C24BAD7}"/>
              </a:ext>
            </a:extLst>
          </p:cNvPr>
          <p:cNvSpPr>
            <a:spLocks noGrp="1"/>
          </p:cNvSpPr>
          <p:nvPr>
            <p:ph type="body" sz="quarter" idx="17" hasCustomPrompt="1"/>
          </p:nvPr>
        </p:nvSpPr>
        <p:spPr>
          <a:xfrm>
            <a:off x="8126730" y="3646170"/>
            <a:ext cx="3200400" cy="2643596"/>
          </a:xfrm>
          <a:solidFill>
            <a:schemeClr val="bg1"/>
          </a:solidFill>
          <a:effectLst>
            <a:outerShdw blurRad="63500" dist="25400" sx="101000" sy="101000" algn="ctr" rotWithShape="0">
              <a:prstClr val="black">
                <a:alpha val="20000"/>
              </a:prstClr>
            </a:outerShdw>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13" name="Picture Placeholder 2">
            <a:extLst>
              <a:ext uri="{FF2B5EF4-FFF2-40B4-BE49-F238E27FC236}">
                <a16:creationId xmlns:a16="http://schemas.microsoft.com/office/drawing/2014/main" id="{7E1BD421-6121-3447-9322-8531679C8B7D}"/>
              </a:ext>
            </a:extLst>
          </p:cNvPr>
          <p:cNvSpPr>
            <a:spLocks noGrp="1"/>
          </p:cNvSpPr>
          <p:nvPr>
            <p:ph type="pic" sz="quarter" idx="21"/>
          </p:nvPr>
        </p:nvSpPr>
        <p:spPr>
          <a:xfrm>
            <a:off x="729343" y="1725930"/>
            <a:ext cx="3200400" cy="1703069"/>
          </a:xfrm>
          <a:prstGeom prst="round2SameRect">
            <a:avLst>
              <a:gd name="adj1" fmla="val 0"/>
              <a:gd name="adj2" fmla="val 0"/>
            </a:avLst>
          </a:prstGeom>
        </p:spPr>
        <p:txBody>
          <a:bodyPr/>
          <a:lstStyle/>
          <a:p>
            <a:endParaRPr lang="en-US" dirty="0"/>
          </a:p>
        </p:txBody>
      </p:sp>
      <p:sp>
        <p:nvSpPr>
          <p:cNvPr id="14" name="Picture Placeholder 2">
            <a:extLst>
              <a:ext uri="{FF2B5EF4-FFF2-40B4-BE49-F238E27FC236}">
                <a16:creationId xmlns:a16="http://schemas.microsoft.com/office/drawing/2014/main" id="{797D77A1-4B6A-F947-8278-C67A1DF3EA69}"/>
              </a:ext>
            </a:extLst>
          </p:cNvPr>
          <p:cNvSpPr>
            <a:spLocks noGrp="1"/>
          </p:cNvSpPr>
          <p:nvPr>
            <p:ph type="pic" sz="quarter" idx="22"/>
          </p:nvPr>
        </p:nvSpPr>
        <p:spPr>
          <a:xfrm>
            <a:off x="4433751" y="1725929"/>
            <a:ext cx="3200400" cy="1703069"/>
          </a:xfrm>
          <a:prstGeom prst="round2SameRect">
            <a:avLst>
              <a:gd name="adj1" fmla="val 0"/>
              <a:gd name="adj2" fmla="val 0"/>
            </a:avLst>
          </a:prstGeom>
        </p:spPr>
        <p:txBody>
          <a:bodyPr/>
          <a:lstStyle/>
          <a:p>
            <a:endParaRPr lang="en-US" dirty="0"/>
          </a:p>
        </p:txBody>
      </p:sp>
      <p:sp>
        <p:nvSpPr>
          <p:cNvPr id="15" name="Picture Placeholder 2">
            <a:extLst>
              <a:ext uri="{FF2B5EF4-FFF2-40B4-BE49-F238E27FC236}">
                <a16:creationId xmlns:a16="http://schemas.microsoft.com/office/drawing/2014/main" id="{FAC23AC0-0B2B-6547-AAF9-3F6981291835}"/>
              </a:ext>
            </a:extLst>
          </p:cNvPr>
          <p:cNvSpPr>
            <a:spLocks noGrp="1"/>
          </p:cNvSpPr>
          <p:nvPr>
            <p:ph type="pic" sz="quarter" idx="23"/>
          </p:nvPr>
        </p:nvSpPr>
        <p:spPr>
          <a:xfrm>
            <a:off x="8126730" y="1725928"/>
            <a:ext cx="3200400" cy="1703069"/>
          </a:xfrm>
          <a:prstGeom prst="round2SameRect">
            <a:avLst>
              <a:gd name="adj1" fmla="val 0"/>
              <a:gd name="adj2" fmla="val 0"/>
            </a:avLst>
          </a:prstGeom>
        </p:spPr>
        <p:txBody>
          <a:bodyPr/>
          <a:lstStyle/>
          <a:p>
            <a:endParaRPr lang="en-US" dirty="0"/>
          </a:p>
        </p:txBody>
      </p:sp>
    </p:spTree>
    <p:extLst>
      <p:ext uri="{BB962C8B-B14F-4D97-AF65-F5344CB8AC3E}">
        <p14:creationId xmlns:p14="http://schemas.microsoft.com/office/powerpoint/2010/main" val="5436560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Fact Slide C">
    <p:spTree>
      <p:nvGrpSpPr>
        <p:cNvPr id="1" name=""/>
        <p:cNvGrpSpPr/>
        <p:nvPr/>
      </p:nvGrpSpPr>
      <p:grpSpPr>
        <a:xfrm>
          <a:off x="0" y="0"/>
          <a:ext cx="0" cy="0"/>
          <a:chOff x="0" y="0"/>
          <a:chExt cx="0" cy="0"/>
        </a:xfrm>
      </p:grpSpPr>
      <p:sp>
        <p:nvSpPr>
          <p:cNvPr id="6" name="Text Placeholder 10"/>
          <p:cNvSpPr>
            <a:spLocks noGrp="1"/>
          </p:cNvSpPr>
          <p:nvPr>
            <p:ph type="body" sz="quarter" idx="13" hasCustomPrompt="1"/>
          </p:nvPr>
        </p:nvSpPr>
        <p:spPr>
          <a:xfrm>
            <a:off x="729342" y="731521"/>
            <a:ext cx="10731137" cy="777240"/>
          </a:xfrm>
        </p:spPr>
        <p:txBody>
          <a:bodyPr>
            <a:noAutofit/>
          </a:bodyPr>
          <a:lstStyle>
            <a:lvl1pPr marL="0" indent="0" algn="l">
              <a:buNone/>
              <a:defRPr sz="4500" b="1" i="0">
                <a:solidFill>
                  <a:srgbClr val="232C67"/>
                </a:solidFill>
                <a:latin typeface="Trebuchet MS" charset="0"/>
                <a:ea typeface="Trebuchet MS" charset="0"/>
                <a:cs typeface="Trebuchet MS" charset="0"/>
              </a:defRPr>
            </a:lvl1pPr>
          </a:lstStyle>
          <a:p>
            <a:pPr lvl="0"/>
            <a:r>
              <a:rPr lang="en-US" dirty="0"/>
              <a:t>Click to edit header info text</a:t>
            </a:r>
          </a:p>
        </p:txBody>
      </p:sp>
      <p:sp>
        <p:nvSpPr>
          <p:cNvPr id="8" name="Text Placeholder 10"/>
          <p:cNvSpPr>
            <a:spLocks noGrp="1"/>
          </p:cNvSpPr>
          <p:nvPr>
            <p:ph type="body" sz="quarter" idx="15" hasCustomPrompt="1"/>
          </p:nvPr>
        </p:nvSpPr>
        <p:spPr>
          <a:xfrm>
            <a:off x="740772" y="1947176"/>
            <a:ext cx="3200400" cy="4014712"/>
          </a:xfrm>
          <a:noFill/>
          <a:ln w="38100">
            <a:solidFill>
              <a:schemeClr val="accent2">
                <a:lumMod val="60000"/>
                <a:lumOff val="40000"/>
              </a:schemeClr>
            </a:solidFill>
          </a:ln>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 </a:t>
            </a:r>
          </a:p>
        </p:txBody>
      </p:sp>
      <p:sp>
        <p:nvSpPr>
          <p:cNvPr id="4" name="Rectangle 3">
            <a:extLst>
              <a:ext uri="{FF2B5EF4-FFF2-40B4-BE49-F238E27FC236}">
                <a16:creationId xmlns:a16="http://schemas.microsoft.com/office/drawing/2014/main" id="{C8141269-5D1A-EF4E-98B8-4FA8425214D0}"/>
              </a:ext>
            </a:extLst>
          </p:cNvPr>
          <p:cNvSpPr/>
          <p:nvPr userDrawn="1"/>
        </p:nvSpPr>
        <p:spPr>
          <a:xfrm>
            <a:off x="740772" y="1947176"/>
            <a:ext cx="3200400" cy="2108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Text Placeholder 10">
            <a:extLst>
              <a:ext uri="{FF2B5EF4-FFF2-40B4-BE49-F238E27FC236}">
                <a16:creationId xmlns:a16="http://schemas.microsoft.com/office/drawing/2014/main" id="{D185B8FC-940C-3148-9B94-55F3A9EE2656}"/>
              </a:ext>
            </a:extLst>
          </p:cNvPr>
          <p:cNvSpPr>
            <a:spLocks noGrp="1"/>
          </p:cNvSpPr>
          <p:nvPr>
            <p:ph type="body" sz="quarter" idx="16" hasCustomPrompt="1"/>
          </p:nvPr>
        </p:nvSpPr>
        <p:spPr>
          <a:xfrm>
            <a:off x="4501515" y="1947176"/>
            <a:ext cx="3200400" cy="4014712"/>
          </a:xfrm>
          <a:noFill/>
          <a:ln w="38100">
            <a:solidFill>
              <a:schemeClr val="accent4">
                <a:lumMod val="60000"/>
                <a:lumOff val="40000"/>
              </a:schemeClr>
            </a:solidFill>
          </a:ln>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  Click to edit slide content.</a:t>
            </a:r>
          </a:p>
        </p:txBody>
      </p:sp>
      <p:sp>
        <p:nvSpPr>
          <p:cNvPr id="12" name="Rectangle 11">
            <a:extLst>
              <a:ext uri="{FF2B5EF4-FFF2-40B4-BE49-F238E27FC236}">
                <a16:creationId xmlns:a16="http://schemas.microsoft.com/office/drawing/2014/main" id="{66BDED56-0F7A-1F4B-9988-8384462DF5BE}"/>
              </a:ext>
            </a:extLst>
          </p:cNvPr>
          <p:cNvSpPr/>
          <p:nvPr userDrawn="1"/>
        </p:nvSpPr>
        <p:spPr>
          <a:xfrm>
            <a:off x="4501515" y="1947176"/>
            <a:ext cx="3200400" cy="210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 name="Text Placeholder 10">
            <a:extLst>
              <a:ext uri="{FF2B5EF4-FFF2-40B4-BE49-F238E27FC236}">
                <a16:creationId xmlns:a16="http://schemas.microsoft.com/office/drawing/2014/main" id="{2AE1BF29-9B70-9942-B69C-1E0E3AF5E04E}"/>
              </a:ext>
            </a:extLst>
          </p:cNvPr>
          <p:cNvSpPr>
            <a:spLocks noGrp="1"/>
          </p:cNvSpPr>
          <p:nvPr>
            <p:ph type="body" sz="quarter" idx="17" hasCustomPrompt="1"/>
          </p:nvPr>
        </p:nvSpPr>
        <p:spPr>
          <a:xfrm>
            <a:off x="8273689" y="1947176"/>
            <a:ext cx="3200400" cy="4014712"/>
          </a:xfrm>
          <a:noFill/>
          <a:ln w="38100">
            <a:solidFill>
              <a:schemeClr val="accent5">
                <a:lumMod val="60000"/>
                <a:lumOff val="40000"/>
              </a:schemeClr>
            </a:solidFill>
          </a:ln>
          <a:effectLst/>
        </p:spPr>
        <p:txBody>
          <a:bodyPr anchor="ctr" anchorCtr="0">
            <a:normAutofit/>
          </a:bodyPr>
          <a:lstStyle>
            <a:lvl1pPr marL="0" indent="0" algn="ctr">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17" name="Rectangle 16">
            <a:extLst>
              <a:ext uri="{FF2B5EF4-FFF2-40B4-BE49-F238E27FC236}">
                <a16:creationId xmlns:a16="http://schemas.microsoft.com/office/drawing/2014/main" id="{BEE10F3B-564D-6240-9C2D-87EC2FCD8C2A}"/>
              </a:ext>
            </a:extLst>
          </p:cNvPr>
          <p:cNvSpPr/>
          <p:nvPr userDrawn="1"/>
        </p:nvSpPr>
        <p:spPr>
          <a:xfrm>
            <a:off x="8273689" y="1947176"/>
            <a:ext cx="3200400" cy="2108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37216845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hart Right Slide">
    <p:spTree>
      <p:nvGrpSpPr>
        <p:cNvPr id="1" name=""/>
        <p:cNvGrpSpPr/>
        <p:nvPr/>
      </p:nvGrpSpPr>
      <p:grpSpPr>
        <a:xfrm>
          <a:off x="0" y="0"/>
          <a:ext cx="0" cy="0"/>
          <a:chOff x="0" y="0"/>
          <a:chExt cx="0" cy="0"/>
        </a:xfrm>
      </p:grpSpPr>
      <p:sp>
        <p:nvSpPr>
          <p:cNvPr id="3" name="Rectangle 2"/>
          <p:cNvSpPr/>
          <p:nvPr userDrawn="1"/>
        </p:nvSpPr>
        <p:spPr>
          <a:xfrm rot="10800000">
            <a:off x="1" y="-6"/>
            <a:ext cx="6085113" cy="6858001"/>
          </a:xfrm>
          <a:prstGeom prst="rect">
            <a:avLst/>
          </a:prstGeom>
          <a:solidFill>
            <a:srgbClr val="D0D2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D0D2D3"/>
              </a:solidFill>
            </a:endParaRPr>
          </a:p>
        </p:txBody>
      </p:sp>
      <p:sp>
        <p:nvSpPr>
          <p:cNvPr id="11" name="Text Placeholder 10"/>
          <p:cNvSpPr>
            <a:spLocks noGrp="1"/>
          </p:cNvSpPr>
          <p:nvPr>
            <p:ph type="body" sz="quarter" idx="12" hasCustomPrompt="1"/>
          </p:nvPr>
        </p:nvSpPr>
        <p:spPr>
          <a:xfrm>
            <a:off x="729343" y="2403567"/>
            <a:ext cx="4648199" cy="3722909"/>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slide content</a:t>
            </a:r>
          </a:p>
        </p:txBody>
      </p:sp>
      <p:sp>
        <p:nvSpPr>
          <p:cNvPr id="6" name="Text Placeholder 10"/>
          <p:cNvSpPr>
            <a:spLocks noGrp="1"/>
          </p:cNvSpPr>
          <p:nvPr>
            <p:ph type="body" sz="quarter" idx="13" hasCustomPrompt="1"/>
          </p:nvPr>
        </p:nvSpPr>
        <p:spPr>
          <a:xfrm>
            <a:off x="729343" y="731520"/>
            <a:ext cx="4648199" cy="1306287"/>
          </a:xfrm>
        </p:spPr>
        <p:txBody>
          <a:bodyPr>
            <a:noAutofit/>
          </a:bodyPr>
          <a:lstStyle>
            <a:lvl1pPr marL="0" indent="0" algn="l">
              <a:buNone/>
              <a:defRPr sz="4500" b="1" i="0">
                <a:solidFill>
                  <a:schemeClr val="bg1"/>
                </a:solidFill>
                <a:latin typeface="Trebuchet MS" charset="0"/>
                <a:ea typeface="Trebuchet MS" charset="0"/>
                <a:cs typeface="Trebuchet MS" charset="0"/>
              </a:defRPr>
            </a:lvl1pPr>
          </a:lstStyle>
          <a:p>
            <a:pPr lvl="0"/>
            <a:r>
              <a:rPr lang="en-US" dirty="0"/>
              <a:t>Click to edit header info text</a:t>
            </a:r>
          </a:p>
        </p:txBody>
      </p:sp>
      <p:sp>
        <p:nvSpPr>
          <p:cNvPr id="12" name="Content Placeholder 4"/>
          <p:cNvSpPr>
            <a:spLocks noGrp="1"/>
          </p:cNvSpPr>
          <p:nvPr>
            <p:ph sz="quarter" idx="14" hasCustomPrompt="1"/>
          </p:nvPr>
        </p:nvSpPr>
        <p:spPr>
          <a:xfrm>
            <a:off x="6824663" y="731838"/>
            <a:ext cx="4659312" cy="5394325"/>
          </a:xfrm>
        </p:spPr>
        <p:txBody>
          <a:bodyPr/>
          <a:lstStyle>
            <a:lvl1pPr>
              <a:defRPr baseline="0">
                <a:solidFill>
                  <a:srgbClr val="5D676F"/>
                </a:solidFill>
              </a:defRPr>
            </a:lvl1pPr>
          </a:lstStyle>
          <a:p>
            <a:pPr lvl="0"/>
            <a:r>
              <a:rPr lang="en-US" dirty="0"/>
              <a:t>Click to paste Excel chart or click an icon below</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ig Chart Slide">
    <p:bg>
      <p:bgPr>
        <a:solidFill>
          <a:schemeClr val="bg1"/>
        </a:solidFill>
        <a:effectLst/>
      </p:bgPr>
    </p:bg>
    <p:spTree>
      <p:nvGrpSpPr>
        <p:cNvPr id="1" name=""/>
        <p:cNvGrpSpPr/>
        <p:nvPr/>
      </p:nvGrpSpPr>
      <p:grpSpPr>
        <a:xfrm>
          <a:off x="0" y="0"/>
          <a:ext cx="0" cy="0"/>
          <a:chOff x="0" y="0"/>
          <a:chExt cx="0" cy="0"/>
        </a:xfrm>
      </p:grpSpPr>
      <p:sp>
        <p:nvSpPr>
          <p:cNvPr id="8" name="Round Same Side Corner Rectangle 7"/>
          <p:cNvSpPr/>
          <p:nvPr userDrawn="1"/>
        </p:nvSpPr>
        <p:spPr>
          <a:xfrm rot="10800000">
            <a:off x="0" y="0"/>
            <a:ext cx="12192000" cy="1225724"/>
          </a:xfrm>
          <a:prstGeom prst="round2SameRect">
            <a:avLst>
              <a:gd name="adj1" fmla="val 0"/>
              <a:gd name="adj2" fmla="val 0"/>
            </a:avLst>
          </a:prstGeom>
          <a:solidFill>
            <a:srgbClr val="407C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1458685" y="435430"/>
            <a:ext cx="9274627" cy="489857"/>
          </a:xfrm>
        </p:spPr>
        <p:txBody>
          <a:bodyPr>
            <a:noAutofit/>
          </a:bodyPr>
          <a:lstStyle>
            <a:lvl1pPr algn="ctr">
              <a:defRPr sz="2400" b="0" i="0">
                <a:solidFill>
                  <a:schemeClr val="bg1"/>
                </a:solidFill>
                <a:latin typeface="Trebuchet MS" charset="0"/>
                <a:ea typeface="Trebuchet MS" charset="0"/>
                <a:cs typeface="Trebuchet MS" charset="0"/>
              </a:defRPr>
            </a:lvl1pPr>
          </a:lstStyle>
          <a:p>
            <a:r>
              <a:rPr lang="en-US" dirty="0"/>
              <a:t>Click to edit chart title</a:t>
            </a:r>
          </a:p>
        </p:txBody>
      </p:sp>
      <p:sp>
        <p:nvSpPr>
          <p:cNvPr id="14" name="Chart Placeholder 13"/>
          <p:cNvSpPr>
            <a:spLocks noGrp="1"/>
          </p:cNvSpPr>
          <p:nvPr>
            <p:ph type="chart" sz="quarter" idx="10" hasCustomPrompt="1"/>
          </p:nvPr>
        </p:nvSpPr>
        <p:spPr>
          <a:xfrm>
            <a:off x="729342" y="1467712"/>
            <a:ext cx="10733996" cy="4715374"/>
          </a:xfrm>
        </p:spPr>
        <p:txBody>
          <a:bodyPr/>
          <a:lstStyle>
            <a:lvl1pPr algn="ctr">
              <a:defRPr baseline="0"/>
            </a:lvl1pPr>
          </a:lstStyle>
          <a:p>
            <a:r>
              <a:rPr lang="en-US" dirty="0"/>
              <a:t>Click to paste Excel chart or click icon to create a new one</a:t>
            </a:r>
          </a:p>
        </p:txBody>
      </p:sp>
      <p:sp>
        <p:nvSpPr>
          <p:cNvPr id="6" name="Rectangle 5">
            <a:extLst>
              <a:ext uri="{FF2B5EF4-FFF2-40B4-BE49-F238E27FC236}">
                <a16:creationId xmlns:a16="http://schemas.microsoft.com/office/drawing/2014/main" id="{444128DC-AFFC-144D-9773-C8FDFF67B84D}"/>
              </a:ext>
            </a:extLst>
          </p:cNvPr>
          <p:cNvSpPr/>
          <p:nvPr userDrawn="1"/>
        </p:nvSpPr>
        <p:spPr>
          <a:xfrm>
            <a:off x="0" y="1088565"/>
            <a:ext cx="12207240" cy="13716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Big Chart Slide">
    <p:bg>
      <p:bgPr>
        <a:solidFill>
          <a:schemeClr val="bg1"/>
        </a:solidFill>
        <a:effectLst/>
      </p:bgPr>
    </p:bg>
    <p:spTree>
      <p:nvGrpSpPr>
        <p:cNvPr id="1" name=""/>
        <p:cNvGrpSpPr/>
        <p:nvPr/>
      </p:nvGrpSpPr>
      <p:grpSpPr>
        <a:xfrm>
          <a:off x="0" y="0"/>
          <a:ext cx="0" cy="0"/>
          <a:chOff x="0" y="0"/>
          <a:chExt cx="0" cy="0"/>
        </a:xfrm>
      </p:grpSpPr>
      <p:sp>
        <p:nvSpPr>
          <p:cNvPr id="8" name="Round Same Side Corner Rectangle 7"/>
          <p:cNvSpPr/>
          <p:nvPr userDrawn="1"/>
        </p:nvSpPr>
        <p:spPr>
          <a:xfrm rot="10800000">
            <a:off x="0" y="0"/>
            <a:ext cx="12192000" cy="1225724"/>
          </a:xfrm>
          <a:prstGeom prst="round2SameRect">
            <a:avLst>
              <a:gd name="adj1" fmla="val 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1458685" y="435430"/>
            <a:ext cx="9274627" cy="489857"/>
          </a:xfrm>
        </p:spPr>
        <p:txBody>
          <a:bodyPr>
            <a:noAutofit/>
          </a:bodyPr>
          <a:lstStyle>
            <a:lvl1pPr algn="ctr">
              <a:defRPr sz="2400" b="0" i="0">
                <a:solidFill>
                  <a:schemeClr val="bg1"/>
                </a:solidFill>
                <a:latin typeface="Trebuchet MS" charset="0"/>
                <a:ea typeface="Trebuchet MS" charset="0"/>
                <a:cs typeface="Trebuchet MS" charset="0"/>
              </a:defRPr>
            </a:lvl1pPr>
          </a:lstStyle>
          <a:p>
            <a:r>
              <a:rPr lang="en-US" dirty="0"/>
              <a:t>Click to edit chart title</a:t>
            </a:r>
          </a:p>
        </p:txBody>
      </p:sp>
      <p:sp>
        <p:nvSpPr>
          <p:cNvPr id="14" name="Chart Placeholder 13"/>
          <p:cNvSpPr>
            <a:spLocks noGrp="1"/>
          </p:cNvSpPr>
          <p:nvPr>
            <p:ph type="chart" sz="quarter" idx="10" hasCustomPrompt="1"/>
          </p:nvPr>
        </p:nvSpPr>
        <p:spPr>
          <a:xfrm>
            <a:off x="729342" y="1467712"/>
            <a:ext cx="10733996" cy="4715374"/>
          </a:xfrm>
        </p:spPr>
        <p:txBody>
          <a:bodyPr/>
          <a:lstStyle>
            <a:lvl1pPr algn="ctr">
              <a:defRPr baseline="0"/>
            </a:lvl1pPr>
          </a:lstStyle>
          <a:p>
            <a:r>
              <a:rPr lang="en-US" dirty="0"/>
              <a:t>Click to paste Excel chart or click icon to create a new one</a:t>
            </a:r>
          </a:p>
        </p:txBody>
      </p:sp>
      <p:sp>
        <p:nvSpPr>
          <p:cNvPr id="6" name="Rectangle 5">
            <a:extLst>
              <a:ext uri="{FF2B5EF4-FFF2-40B4-BE49-F238E27FC236}">
                <a16:creationId xmlns:a16="http://schemas.microsoft.com/office/drawing/2014/main" id="{444128DC-AFFC-144D-9773-C8FDFF67B84D}"/>
              </a:ext>
            </a:extLst>
          </p:cNvPr>
          <p:cNvSpPr/>
          <p:nvPr userDrawn="1"/>
        </p:nvSpPr>
        <p:spPr>
          <a:xfrm>
            <a:off x="0" y="1088565"/>
            <a:ext cx="12207240" cy="13716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191173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Slide Green">
    <p:bg>
      <p:bgPr>
        <a:solidFill>
          <a:srgbClr val="6CC049"/>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3" hasCustomPrompt="1"/>
          </p:nvPr>
        </p:nvSpPr>
        <p:spPr>
          <a:xfrm>
            <a:off x="1001713" y="6224270"/>
            <a:ext cx="3330575" cy="365125"/>
          </a:xfrm>
        </p:spPr>
        <p:txBody>
          <a:bodyPr anchor="ctr">
            <a:normAutofit/>
          </a:bodyPr>
          <a:lstStyle>
            <a:lvl1pPr>
              <a:defRPr sz="1200" baseline="0">
                <a:solidFill>
                  <a:schemeClr val="bg1"/>
                </a:solidFill>
              </a:defRPr>
            </a:lvl1pPr>
          </a:lstStyle>
          <a:p>
            <a:pPr lvl="0"/>
            <a:r>
              <a:rPr lang="en-US" dirty="0"/>
              <a:t>Insert Date</a:t>
            </a:r>
          </a:p>
        </p:txBody>
      </p:sp>
      <p:sp>
        <p:nvSpPr>
          <p:cNvPr id="11" name="Text Placeholder 10"/>
          <p:cNvSpPr>
            <a:spLocks noGrp="1"/>
          </p:cNvSpPr>
          <p:nvPr>
            <p:ph type="body" sz="quarter" idx="12" hasCustomPrompt="1"/>
          </p:nvPr>
        </p:nvSpPr>
        <p:spPr>
          <a:xfrm>
            <a:off x="914401" y="4184875"/>
            <a:ext cx="10363200" cy="490311"/>
          </a:xfrm>
        </p:spPr>
        <p:txBody>
          <a:bodyPr/>
          <a:lstStyle>
            <a:lvl1pPr marL="0" indent="0">
              <a:buNone/>
              <a:defRPr b="0" i="0">
                <a:solidFill>
                  <a:schemeClr val="bg1"/>
                </a:solidFill>
                <a:latin typeface="+mn-lt"/>
                <a:ea typeface="Trebuchet MS" charset="0"/>
                <a:cs typeface="Trebuchet MS" charset="0"/>
              </a:defRPr>
            </a:lvl1pPr>
          </a:lstStyle>
          <a:p>
            <a:pPr lvl="0"/>
            <a:r>
              <a:rPr lang="en-US" dirty="0"/>
              <a:t>Click to edit Master subtitle</a:t>
            </a:r>
          </a:p>
        </p:txBody>
      </p:sp>
      <p:sp>
        <p:nvSpPr>
          <p:cNvPr id="6" name="Title 1">
            <a:extLst>
              <a:ext uri="{FF2B5EF4-FFF2-40B4-BE49-F238E27FC236}">
                <a16:creationId xmlns:a16="http://schemas.microsoft.com/office/drawing/2014/main" id="{0E5F66FD-4630-5D4C-AB2A-DAA0D9180C04}"/>
              </a:ext>
            </a:extLst>
          </p:cNvPr>
          <p:cNvSpPr>
            <a:spLocks noGrp="1"/>
          </p:cNvSpPr>
          <p:nvPr>
            <p:ph type="title"/>
          </p:nvPr>
        </p:nvSpPr>
        <p:spPr>
          <a:xfrm>
            <a:off x="914401" y="814705"/>
            <a:ext cx="10363200" cy="3124198"/>
          </a:xfrm>
        </p:spPr>
        <p:txBody>
          <a:bodyPr>
            <a:noAutofit/>
          </a:bodyPr>
          <a:lstStyle>
            <a:lvl1pPr>
              <a:defRPr sz="8800" b="0" i="0">
                <a:solidFill>
                  <a:schemeClr val="bg1"/>
                </a:solidFill>
                <a:effectLst>
                  <a:outerShdw blurRad="50800" dist="38100" dir="8100000" algn="tr" rotWithShape="0">
                    <a:prstClr val="black">
                      <a:alpha val="40000"/>
                    </a:prstClr>
                  </a:outerShdw>
                </a:effectLst>
                <a:latin typeface="Museo Slab 500" charset="0"/>
                <a:ea typeface="Museo Slab 500" charset="0"/>
                <a:cs typeface="Museo Slab 500" charset="0"/>
              </a:defRPr>
            </a:lvl1pPr>
          </a:lstStyle>
          <a:p>
            <a:r>
              <a:rPr lang="en-US" dirty="0"/>
              <a:t>Click to edit Master title</a:t>
            </a:r>
          </a:p>
        </p:txBody>
      </p:sp>
      <p:sp>
        <p:nvSpPr>
          <p:cNvPr id="7" name="Rectangle 6">
            <a:extLst>
              <a:ext uri="{FF2B5EF4-FFF2-40B4-BE49-F238E27FC236}">
                <a16:creationId xmlns:a16="http://schemas.microsoft.com/office/drawing/2014/main" id="{989F81D6-6007-8244-A582-A07CEAD23A5D}"/>
              </a:ext>
            </a:extLst>
          </p:cNvPr>
          <p:cNvSpPr/>
          <p:nvPr userDrawn="1"/>
        </p:nvSpPr>
        <p:spPr>
          <a:xfrm>
            <a:off x="-15240" y="3472608"/>
            <a:ext cx="12207240" cy="13716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8" name="Picture 7" descr="A picture containing drawing&#10;&#10;Description automatically generated">
            <a:extLst>
              <a:ext uri="{FF2B5EF4-FFF2-40B4-BE49-F238E27FC236}">
                <a16:creationId xmlns:a16="http://schemas.microsoft.com/office/drawing/2014/main" id="{F20C4821-0E90-40EB-8586-41BAE94D7875}"/>
              </a:ext>
            </a:extLst>
          </p:cNvPr>
          <p:cNvPicPr>
            <a:picLocks noChangeAspect="1"/>
          </p:cNvPicPr>
          <p:nvPr userDrawn="1"/>
        </p:nvPicPr>
        <p:blipFill>
          <a:blip r:embed="rId2"/>
          <a:stretch>
            <a:fillRect/>
          </a:stretch>
        </p:blipFill>
        <p:spPr>
          <a:xfrm>
            <a:off x="8968999" y="5912822"/>
            <a:ext cx="2759418" cy="676573"/>
          </a:xfrm>
          <a:prstGeom prst="rect">
            <a:avLst/>
          </a:prstGeom>
        </p:spPr>
      </p:pic>
    </p:spTree>
    <p:extLst>
      <p:ext uri="{BB962C8B-B14F-4D97-AF65-F5344CB8AC3E}">
        <p14:creationId xmlns:p14="http://schemas.microsoft.com/office/powerpoint/2010/main" val="207017669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Big Chart Slide">
    <p:bg>
      <p:bgPr>
        <a:solidFill>
          <a:schemeClr val="bg1"/>
        </a:solidFill>
        <a:effectLst/>
      </p:bgPr>
    </p:bg>
    <p:spTree>
      <p:nvGrpSpPr>
        <p:cNvPr id="1" name=""/>
        <p:cNvGrpSpPr/>
        <p:nvPr/>
      </p:nvGrpSpPr>
      <p:grpSpPr>
        <a:xfrm>
          <a:off x="0" y="0"/>
          <a:ext cx="0" cy="0"/>
          <a:chOff x="0" y="0"/>
          <a:chExt cx="0" cy="0"/>
        </a:xfrm>
      </p:grpSpPr>
      <p:sp>
        <p:nvSpPr>
          <p:cNvPr id="8" name="Round Same Side Corner Rectangle 7"/>
          <p:cNvSpPr/>
          <p:nvPr userDrawn="1"/>
        </p:nvSpPr>
        <p:spPr>
          <a:xfrm rot="10800000">
            <a:off x="0" y="0"/>
            <a:ext cx="12192000" cy="1225724"/>
          </a:xfrm>
          <a:prstGeom prst="round2SameRect">
            <a:avLst>
              <a:gd name="adj1" fmla="val 0"/>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1458685" y="435430"/>
            <a:ext cx="9274627" cy="489857"/>
          </a:xfrm>
        </p:spPr>
        <p:txBody>
          <a:bodyPr>
            <a:noAutofit/>
          </a:bodyPr>
          <a:lstStyle>
            <a:lvl1pPr algn="ctr">
              <a:defRPr sz="2400" b="0" i="0">
                <a:solidFill>
                  <a:schemeClr val="bg1"/>
                </a:solidFill>
                <a:latin typeface="Trebuchet MS" charset="0"/>
                <a:ea typeface="Trebuchet MS" charset="0"/>
                <a:cs typeface="Trebuchet MS" charset="0"/>
              </a:defRPr>
            </a:lvl1pPr>
          </a:lstStyle>
          <a:p>
            <a:r>
              <a:rPr lang="en-US" dirty="0"/>
              <a:t>Click to edit chart title</a:t>
            </a:r>
          </a:p>
        </p:txBody>
      </p:sp>
      <p:sp>
        <p:nvSpPr>
          <p:cNvPr id="14" name="Chart Placeholder 13"/>
          <p:cNvSpPr>
            <a:spLocks noGrp="1"/>
          </p:cNvSpPr>
          <p:nvPr>
            <p:ph type="chart" sz="quarter" idx="10" hasCustomPrompt="1"/>
          </p:nvPr>
        </p:nvSpPr>
        <p:spPr>
          <a:xfrm>
            <a:off x="729342" y="1467712"/>
            <a:ext cx="10733996" cy="4715374"/>
          </a:xfrm>
        </p:spPr>
        <p:txBody>
          <a:bodyPr/>
          <a:lstStyle>
            <a:lvl1pPr algn="ctr">
              <a:defRPr baseline="0"/>
            </a:lvl1pPr>
          </a:lstStyle>
          <a:p>
            <a:r>
              <a:rPr lang="en-US" dirty="0"/>
              <a:t>Click to paste Excel chart or click icon to create a new one</a:t>
            </a:r>
          </a:p>
        </p:txBody>
      </p:sp>
      <p:sp>
        <p:nvSpPr>
          <p:cNvPr id="6" name="Rectangle 5">
            <a:extLst>
              <a:ext uri="{FF2B5EF4-FFF2-40B4-BE49-F238E27FC236}">
                <a16:creationId xmlns:a16="http://schemas.microsoft.com/office/drawing/2014/main" id="{444128DC-AFFC-144D-9773-C8FDFF67B84D}"/>
              </a:ext>
            </a:extLst>
          </p:cNvPr>
          <p:cNvSpPr/>
          <p:nvPr userDrawn="1"/>
        </p:nvSpPr>
        <p:spPr>
          <a:xfrm>
            <a:off x="0" y="1088565"/>
            <a:ext cx="12207240" cy="13716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17026807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_Big Chart Slide">
    <p:bg>
      <p:bgPr>
        <a:solidFill>
          <a:schemeClr val="bg1"/>
        </a:solidFill>
        <a:effectLst/>
      </p:bgPr>
    </p:bg>
    <p:spTree>
      <p:nvGrpSpPr>
        <p:cNvPr id="1" name=""/>
        <p:cNvGrpSpPr/>
        <p:nvPr/>
      </p:nvGrpSpPr>
      <p:grpSpPr>
        <a:xfrm>
          <a:off x="0" y="0"/>
          <a:ext cx="0" cy="0"/>
          <a:chOff x="0" y="0"/>
          <a:chExt cx="0" cy="0"/>
        </a:xfrm>
      </p:grpSpPr>
      <p:sp>
        <p:nvSpPr>
          <p:cNvPr id="8" name="Round Same Side Corner Rectangle 7"/>
          <p:cNvSpPr/>
          <p:nvPr userDrawn="1"/>
        </p:nvSpPr>
        <p:spPr>
          <a:xfrm rot="10800000">
            <a:off x="0" y="0"/>
            <a:ext cx="12192000" cy="1225724"/>
          </a:xfrm>
          <a:prstGeom prst="round2SameRect">
            <a:avLst>
              <a:gd name="adj1" fmla="val 0"/>
              <a:gd name="adj2"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1458685" y="435430"/>
            <a:ext cx="9274627" cy="489857"/>
          </a:xfrm>
        </p:spPr>
        <p:txBody>
          <a:bodyPr>
            <a:noAutofit/>
          </a:bodyPr>
          <a:lstStyle>
            <a:lvl1pPr algn="ctr">
              <a:defRPr sz="2400" b="0" i="0">
                <a:solidFill>
                  <a:schemeClr val="bg1"/>
                </a:solidFill>
                <a:latin typeface="Trebuchet MS" charset="0"/>
                <a:ea typeface="Trebuchet MS" charset="0"/>
                <a:cs typeface="Trebuchet MS" charset="0"/>
              </a:defRPr>
            </a:lvl1pPr>
          </a:lstStyle>
          <a:p>
            <a:r>
              <a:rPr lang="en-US" dirty="0"/>
              <a:t>Click to edit chart title</a:t>
            </a:r>
          </a:p>
        </p:txBody>
      </p:sp>
      <p:sp>
        <p:nvSpPr>
          <p:cNvPr id="14" name="Chart Placeholder 13"/>
          <p:cNvSpPr>
            <a:spLocks noGrp="1"/>
          </p:cNvSpPr>
          <p:nvPr>
            <p:ph type="chart" sz="quarter" idx="10" hasCustomPrompt="1"/>
          </p:nvPr>
        </p:nvSpPr>
        <p:spPr>
          <a:xfrm>
            <a:off x="729342" y="1467712"/>
            <a:ext cx="10733996" cy="4715374"/>
          </a:xfrm>
        </p:spPr>
        <p:txBody>
          <a:bodyPr/>
          <a:lstStyle>
            <a:lvl1pPr algn="ctr">
              <a:defRPr baseline="0"/>
            </a:lvl1pPr>
          </a:lstStyle>
          <a:p>
            <a:r>
              <a:rPr lang="en-US" dirty="0"/>
              <a:t>Click to paste Excel chart or click icon to create a new one</a:t>
            </a:r>
          </a:p>
        </p:txBody>
      </p:sp>
      <p:sp>
        <p:nvSpPr>
          <p:cNvPr id="6" name="Rectangle 5">
            <a:extLst>
              <a:ext uri="{FF2B5EF4-FFF2-40B4-BE49-F238E27FC236}">
                <a16:creationId xmlns:a16="http://schemas.microsoft.com/office/drawing/2014/main" id="{444128DC-AFFC-144D-9773-C8FDFF67B84D}"/>
              </a:ext>
            </a:extLst>
          </p:cNvPr>
          <p:cNvSpPr/>
          <p:nvPr userDrawn="1"/>
        </p:nvSpPr>
        <p:spPr>
          <a:xfrm>
            <a:off x="0" y="1088565"/>
            <a:ext cx="12207240" cy="13716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67223536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Big Chart Slide - Heavy Outline">
    <p:bg>
      <p:bgPr>
        <a:solidFill>
          <a:srgbClr val="407CCA"/>
        </a:solidFill>
        <a:effectLst/>
      </p:bgPr>
    </p:bg>
    <p:spTree>
      <p:nvGrpSpPr>
        <p:cNvPr id="1" name=""/>
        <p:cNvGrpSpPr/>
        <p:nvPr/>
      </p:nvGrpSpPr>
      <p:grpSpPr>
        <a:xfrm>
          <a:off x="0" y="0"/>
          <a:ext cx="0" cy="0"/>
          <a:chOff x="0" y="0"/>
          <a:chExt cx="0" cy="0"/>
        </a:xfrm>
      </p:grpSpPr>
      <p:sp>
        <p:nvSpPr>
          <p:cNvPr id="3" name="Rounded Rectangle 2"/>
          <p:cNvSpPr/>
          <p:nvPr userDrawn="1"/>
        </p:nvSpPr>
        <p:spPr>
          <a:xfrm>
            <a:off x="152400" y="163286"/>
            <a:ext cx="11887200" cy="6531428"/>
          </a:xfrm>
          <a:prstGeom prst="roundRect">
            <a:avLst>
              <a:gd name="adj" fmla="val 0"/>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 Same Side Corner Rectangle 7"/>
          <p:cNvSpPr/>
          <p:nvPr userDrawn="1"/>
        </p:nvSpPr>
        <p:spPr>
          <a:xfrm rot="10800000">
            <a:off x="152400" y="163283"/>
            <a:ext cx="11887200" cy="1062445"/>
          </a:xfrm>
          <a:prstGeom prst="round2SameRect">
            <a:avLst>
              <a:gd name="adj1" fmla="val 0"/>
              <a:gd name="adj2" fmla="val 0"/>
            </a:avLst>
          </a:prstGeom>
          <a:solidFill>
            <a:srgbClr val="407C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1458685" y="435430"/>
            <a:ext cx="9274627" cy="489857"/>
          </a:xfrm>
        </p:spPr>
        <p:txBody>
          <a:bodyPr>
            <a:noAutofit/>
          </a:bodyPr>
          <a:lstStyle>
            <a:lvl1pPr algn="ctr">
              <a:defRPr sz="2400" b="0" i="0">
                <a:solidFill>
                  <a:schemeClr val="bg1"/>
                </a:solidFill>
                <a:latin typeface="Trebuchet MS" charset="0"/>
                <a:ea typeface="Trebuchet MS" charset="0"/>
                <a:cs typeface="Trebuchet MS" charset="0"/>
              </a:defRPr>
            </a:lvl1pPr>
          </a:lstStyle>
          <a:p>
            <a:r>
              <a:rPr lang="en-US" dirty="0"/>
              <a:t>Click to edit chart title</a:t>
            </a:r>
          </a:p>
        </p:txBody>
      </p:sp>
      <p:sp>
        <p:nvSpPr>
          <p:cNvPr id="14" name="Chart Placeholder 13"/>
          <p:cNvSpPr>
            <a:spLocks noGrp="1"/>
          </p:cNvSpPr>
          <p:nvPr>
            <p:ph type="chart" sz="quarter" idx="10" hasCustomPrompt="1"/>
          </p:nvPr>
        </p:nvSpPr>
        <p:spPr>
          <a:xfrm>
            <a:off x="729342" y="1467712"/>
            <a:ext cx="10733996" cy="4715374"/>
          </a:xfrm>
        </p:spPr>
        <p:txBody>
          <a:bodyPr/>
          <a:lstStyle>
            <a:lvl1pPr algn="ctr">
              <a:defRPr baseline="0"/>
            </a:lvl1pPr>
          </a:lstStyle>
          <a:p>
            <a:r>
              <a:rPr lang="en-US" dirty="0"/>
              <a:t>Click to paste Excel chart or click icon to create a new one</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Big Chart Slide - Heavy Outline">
    <p:bg>
      <p:bgPr>
        <a:solidFill>
          <a:schemeClr val="accent1"/>
        </a:solidFill>
        <a:effectLst/>
      </p:bgPr>
    </p:bg>
    <p:spTree>
      <p:nvGrpSpPr>
        <p:cNvPr id="1" name=""/>
        <p:cNvGrpSpPr/>
        <p:nvPr/>
      </p:nvGrpSpPr>
      <p:grpSpPr>
        <a:xfrm>
          <a:off x="0" y="0"/>
          <a:ext cx="0" cy="0"/>
          <a:chOff x="0" y="0"/>
          <a:chExt cx="0" cy="0"/>
        </a:xfrm>
      </p:grpSpPr>
      <p:sp>
        <p:nvSpPr>
          <p:cNvPr id="3" name="Rounded Rectangle 2"/>
          <p:cNvSpPr/>
          <p:nvPr userDrawn="1"/>
        </p:nvSpPr>
        <p:spPr>
          <a:xfrm>
            <a:off x="152400" y="163286"/>
            <a:ext cx="11887200" cy="6531428"/>
          </a:xfrm>
          <a:prstGeom prst="roundRect">
            <a:avLst>
              <a:gd name="adj" fmla="val 0"/>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 Same Side Corner Rectangle 7"/>
          <p:cNvSpPr/>
          <p:nvPr userDrawn="1"/>
        </p:nvSpPr>
        <p:spPr>
          <a:xfrm rot="10800000">
            <a:off x="152400" y="163283"/>
            <a:ext cx="11887200" cy="1062445"/>
          </a:xfrm>
          <a:prstGeom prst="round2SameRect">
            <a:avLst>
              <a:gd name="adj1" fmla="val 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1458685" y="435430"/>
            <a:ext cx="9274627" cy="489857"/>
          </a:xfrm>
        </p:spPr>
        <p:txBody>
          <a:bodyPr>
            <a:noAutofit/>
          </a:bodyPr>
          <a:lstStyle>
            <a:lvl1pPr algn="ctr">
              <a:defRPr sz="2400" b="0" i="0">
                <a:solidFill>
                  <a:schemeClr val="bg1"/>
                </a:solidFill>
                <a:latin typeface="Trebuchet MS" charset="0"/>
                <a:ea typeface="Trebuchet MS" charset="0"/>
                <a:cs typeface="Trebuchet MS" charset="0"/>
              </a:defRPr>
            </a:lvl1pPr>
          </a:lstStyle>
          <a:p>
            <a:r>
              <a:rPr lang="en-US" dirty="0"/>
              <a:t>Click to edit chart title</a:t>
            </a:r>
          </a:p>
        </p:txBody>
      </p:sp>
      <p:sp>
        <p:nvSpPr>
          <p:cNvPr id="14" name="Chart Placeholder 13"/>
          <p:cNvSpPr>
            <a:spLocks noGrp="1"/>
          </p:cNvSpPr>
          <p:nvPr>
            <p:ph type="chart" sz="quarter" idx="10" hasCustomPrompt="1"/>
          </p:nvPr>
        </p:nvSpPr>
        <p:spPr>
          <a:xfrm>
            <a:off x="729342" y="1467712"/>
            <a:ext cx="10733996" cy="4715374"/>
          </a:xfrm>
        </p:spPr>
        <p:txBody>
          <a:bodyPr/>
          <a:lstStyle>
            <a:lvl1pPr algn="ctr">
              <a:defRPr baseline="0"/>
            </a:lvl1pPr>
          </a:lstStyle>
          <a:p>
            <a:r>
              <a:rPr lang="en-US" dirty="0"/>
              <a:t>Click to paste Excel chart or click icon to create a new one</a:t>
            </a:r>
          </a:p>
        </p:txBody>
      </p:sp>
    </p:spTree>
    <p:extLst>
      <p:ext uri="{BB962C8B-B14F-4D97-AF65-F5344CB8AC3E}">
        <p14:creationId xmlns:p14="http://schemas.microsoft.com/office/powerpoint/2010/main" val="22074849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_Big Chart Slide - Heavy Outline">
    <p:bg>
      <p:bgPr>
        <a:solidFill>
          <a:schemeClr val="accent4"/>
        </a:solidFill>
        <a:effectLst/>
      </p:bgPr>
    </p:bg>
    <p:spTree>
      <p:nvGrpSpPr>
        <p:cNvPr id="1" name=""/>
        <p:cNvGrpSpPr/>
        <p:nvPr/>
      </p:nvGrpSpPr>
      <p:grpSpPr>
        <a:xfrm>
          <a:off x="0" y="0"/>
          <a:ext cx="0" cy="0"/>
          <a:chOff x="0" y="0"/>
          <a:chExt cx="0" cy="0"/>
        </a:xfrm>
      </p:grpSpPr>
      <p:sp>
        <p:nvSpPr>
          <p:cNvPr id="3" name="Rounded Rectangle 2"/>
          <p:cNvSpPr/>
          <p:nvPr userDrawn="1"/>
        </p:nvSpPr>
        <p:spPr>
          <a:xfrm>
            <a:off x="152400" y="163286"/>
            <a:ext cx="11887200" cy="6531428"/>
          </a:xfrm>
          <a:prstGeom prst="roundRect">
            <a:avLst>
              <a:gd name="adj" fmla="val 0"/>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 Same Side Corner Rectangle 7"/>
          <p:cNvSpPr/>
          <p:nvPr userDrawn="1"/>
        </p:nvSpPr>
        <p:spPr>
          <a:xfrm rot="10800000">
            <a:off x="152400" y="163283"/>
            <a:ext cx="11887200" cy="1062445"/>
          </a:xfrm>
          <a:prstGeom prst="round2SameRect">
            <a:avLst>
              <a:gd name="adj1" fmla="val 0"/>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1458685" y="435430"/>
            <a:ext cx="9274627" cy="489857"/>
          </a:xfrm>
        </p:spPr>
        <p:txBody>
          <a:bodyPr>
            <a:noAutofit/>
          </a:bodyPr>
          <a:lstStyle>
            <a:lvl1pPr algn="ctr">
              <a:defRPr sz="2400" b="0" i="0">
                <a:solidFill>
                  <a:schemeClr val="bg1"/>
                </a:solidFill>
                <a:latin typeface="Trebuchet MS" charset="0"/>
                <a:ea typeface="Trebuchet MS" charset="0"/>
                <a:cs typeface="Trebuchet MS" charset="0"/>
              </a:defRPr>
            </a:lvl1pPr>
          </a:lstStyle>
          <a:p>
            <a:r>
              <a:rPr lang="en-US" dirty="0"/>
              <a:t>Click to edit chart title</a:t>
            </a:r>
          </a:p>
        </p:txBody>
      </p:sp>
      <p:sp>
        <p:nvSpPr>
          <p:cNvPr id="14" name="Chart Placeholder 13"/>
          <p:cNvSpPr>
            <a:spLocks noGrp="1"/>
          </p:cNvSpPr>
          <p:nvPr>
            <p:ph type="chart" sz="quarter" idx="10" hasCustomPrompt="1"/>
          </p:nvPr>
        </p:nvSpPr>
        <p:spPr>
          <a:xfrm>
            <a:off x="729342" y="1467712"/>
            <a:ext cx="10733996" cy="4715374"/>
          </a:xfrm>
        </p:spPr>
        <p:txBody>
          <a:bodyPr/>
          <a:lstStyle>
            <a:lvl1pPr algn="ctr">
              <a:defRPr baseline="0"/>
            </a:lvl1pPr>
          </a:lstStyle>
          <a:p>
            <a:r>
              <a:rPr lang="en-US" dirty="0"/>
              <a:t>Click to paste Excel chart or click icon to create a new one</a:t>
            </a:r>
          </a:p>
        </p:txBody>
      </p:sp>
    </p:spTree>
    <p:extLst>
      <p:ext uri="{BB962C8B-B14F-4D97-AF65-F5344CB8AC3E}">
        <p14:creationId xmlns:p14="http://schemas.microsoft.com/office/powerpoint/2010/main" val="353625762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losing Contact Slide">
    <p:bg>
      <p:bgPr>
        <a:solidFill>
          <a:srgbClr val="407CCA"/>
        </a:solidFill>
        <a:effectLst/>
      </p:bgPr>
    </p:bg>
    <p:spTree>
      <p:nvGrpSpPr>
        <p:cNvPr id="1" name=""/>
        <p:cNvGrpSpPr/>
        <p:nvPr/>
      </p:nvGrpSpPr>
      <p:grpSpPr>
        <a:xfrm>
          <a:off x="0" y="0"/>
          <a:ext cx="0" cy="0"/>
          <a:chOff x="0" y="0"/>
          <a:chExt cx="0" cy="0"/>
        </a:xfrm>
      </p:grpSpPr>
      <p:sp>
        <p:nvSpPr>
          <p:cNvPr id="3" name="Rounded Rectangle 2"/>
          <p:cNvSpPr/>
          <p:nvPr userDrawn="1"/>
        </p:nvSpPr>
        <p:spPr>
          <a:xfrm>
            <a:off x="152400" y="163286"/>
            <a:ext cx="11887200" cy="6531428"/>
          </a:xfrm>
          <a:prstGeom prst="roundRect">
            <a:avLst>
              <a:gd name="adj" fmla="val 0"/>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0"/>
          <p:cNvSpPr>
            <a:spLocks noGrp="1"/>
          </p:cNvSpPr>
          <p:nvPr>
            <p:ph type="body" sz="quarter" idx="15" hasCustomPrompt="1"/>
          </p:nvPr>
        </p:nvSpPr>
        <p:spPr>
          <a:xfrm>
            <a:off x="912223" y="1960130"/>
            <a:ext cx="4818018" cy="434517"/>
          </a:xfrm>
        </p:spPr>
        <p:txBody>
          <a:bodyPr>
            <a:normAutofit/>
          </a:bodyPr>
          <a:lstStyle>
            <a:lvl1pPr marL="0" indent="0" algn="l">
              <a:buNone/>
              <a:defRPr sz="2400" b="0" i="0" baseline="0">
                <a:solidFill>
                  <a:srgbClr val="5D676F"/>
                </a:solidFill>
                <a:latin typeface="Trebuchet MS" charset="0"/>
                <a:ea typeface="Trebuchet MS" charset="0"/>
                <a:cs typeface="Trebuchet MS" charset="0"/>
              </a:defRPr>
            </a:lvl1pPr>
          </a:lstStyle>
          <a:p>
            <a:pPr lvl="0"/>
            <a:r>
              <a:rPr lang="en-US" dirty="0"/>
              <a:t>CDHE or CDHE Division Name</a:t>
            </a:r>
          </a:p>
        </p:txBody>
      </p:sp>
      <p:sp>
        <p:nvSpPr>
          <p:cNvPr id="20" name="Text Placeholder 10"/>
          <p:cNvSpPr>
            <a:spLocks noGrp="1"/>
          </p:cNvSpPr>
          <p:nvPr>
            <p:ph type="body" sz="quarter" idx="16" hasCustomPrompt="1"/>
          </p:nvPr>
        </p:nvSpPr>
        <p:spPr>
          <a:xfrm>
            <a:off x="6460672" y="1960130"/>
            <a:ext cx="4818016" cy="434517"/>
          </a:xfrm>
        </p:spPr>
        <p:txBody>
          <a:bodyPr>
            <a:normAutofit/>
          </a:bodyPr>
          <a:lstStyle>
            <a:lvl1pPr marL="0" indent="0" algn="l">
              <a:buNone/>
              <a:defRPr sz="2400" b="0" i="0" baseline="0">
                <a:solidFill>
                  <a:srgbClr val="5D676F"/>
                </a:solidFill>
                <a:latin typeface="Trebuchet MS" charset="0"/>
                <a:ea typeface="Trebuchet MS" charset="0"/>
                <a:cs typeface="Trebuchet MS" charset="0"/>
              </a:defRPr>
            </a:lvl1pPr>
          </a:lstStyle>
          <a:p>
            <a:pPr lvl="0"/>
            <a:r>
              <a:rPr lang="en-US" dirty="0"/>
              <a:t>Presenter’s Name</a:t>
            </a:r>
          </a:p>
        </p:txBody>
      </p:sp>
      <p:sp>
        <p:nvSpPr>
          <p:cNvPr id="23" name="TextBox 22"/>
          <p:cNvSpPr txBox="1"/>
          <p:nvPr userDrawn="1"/>
        </p:nvSpPr>
        <p:spPr>
          <a:xfrm>
            <a:off x="-1467394" y="163286"/>
            <a:ext cx="1255123" cy="1200329"/>
          </a:xfrm>
          <a:prstGeom prst="rect">
            <a:avLst/>
          </a:prstGeom>
          <a:noFill/>
        </p:spPr>
        <p:txBody>
          <a:bodyPr wrap="square" rtlCol="0">
            <a:spAutoFit/>
          </a:bodyPr>
          <a:lstStyle/>
          <a:p>
            <a:r>
              <a:rPr lang="en-US" dirty="0"/>
              <a:t>Edit slide master to place these icons.</a:t>
            </a:r>
          </a:p>
        </p:txBody>
      </p:sp>
      <p:pic>
        <p:nvPicPr>
          <p:cNvPr id="30" name="Picture 2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5795" y="4232097"/>
            <a:ext cx="546100" cy="546100"/>
          </a:xfrm>
          <a:prstGeom prst="rect">
            <a:avLst/>
          </a:prstGeom>
        </p:spPr>
      </p:pic>
      <p:pic>
        <p:nvPicPr>
          <p:cNvPr id="31" name="Picture 3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59987" y="1500865"/>
            <a:ext cx="546100" cy="546100"/>
          </a:xfrm>
          <a:prstGeom prst="rect">
            <a:avLst/>
          </a:prstGeom>
        </p:spPr>
      </p:pic>
      <p:pic>
        <p:nvPicPr>
          <p:cNvPr id="32" name="Picture 3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78493" y="2867565"/>
            <a:ext cx="546100" cy="546100"/>
          </a:xfrm>
          <a:prstGeom prst="rect">
            <a:avLst/>
          </a:prstGeom>
        </p:spPr>
      </p:pic>
      <p:pic>
        <p:nvPicPr>
          <p:cNvPr id="33" name="Picture 3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378493" y="3549831"/>
            <a:ext cx="546100" cy="546100"/>
          </a:xfrm>
          <a:prstGeom prst="rect">
            <a:avLst/>
          </a:prstGeom>
        </p:spPr>
      </p:pic>
      <p:pic>
        <p:nvPicPr>
          <p:cNvPr id="34" name="Picture 33"/>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373593" y="2184215"/>
            <a:ext cx="546100" cy="546100"/>
          </a:xfrm>
          <a:prstGeom prst="rect">
            <a:avLst/>
          </a:prstGeom>
        </p:spPr>
      </p:pic>
      <p:sp>
        <p:nvSpPr>
          <p:cNvPr id="35" name="Oval 34"/>
          <p:cNvSpPr/>
          <p:nvPr userDrawn="1"/>
        </p:nvSpPr>
        <p:spPr>
          <a:xfrm>
            <a:off x="912223" y="3322921"/>
            <a:ext cx="546463" cy="5464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Placeholder 10"/>
          <p:cNvSpPr>
            <a:spLocks noGrp="1"/>
          </p:cNvSpPr>
          <p:nvPr>
            <p:ph type="body" sz="quarter" idx="18" hasCustomPrompt="1"/>
          </p:nvPr>
        </p:nvSpPr>
        <p:spPr>
          <a:xfrm>
            <a:off x="1823357" y="3443752"/>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Social Media Profile</a:t>
            </a:r>
          </a:p>
        </p:txBody>
      </p:sp>
      <p:sp>
        <p:nvSpPr>
          <p:cNvPr id="37" name="Oval 36"/>
          <p:cNvSpPr/>
          <p:nvPr userDrawn="1"/>
        </p:nvSpPr>
        <p:spPr>
          <a:xfrm>
            <a:off x="912223" y="4003217"/>
            <a:ext cx="546463" cy="5464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Placeholder 10"/>
          <p:cNvSpPr>
            <a:spLocks noGrp="1"/>
          </p:cNvSpPr>
          <p:nvPr>
            <p:ph type="body" sz="quarter" idx="19" hasCustomPrompt="1"/>
          </p:nvPr>
        </p:nvSpPr>
        <p:spPr>
          <a:xfrm>
            <a:off x="1823357" y="4124048"/>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Social Media Profile</a:t>
            </a:r>
          </a:p>
        </p:txBody>
      </p:sp>
      <p:sp>
        <p:nvSpPr>
          <p:cNvPr id="44" name="Text Placeholder 10"/>
          <p:cNvSpPr>
            <a:spLocks noGrp="1"/>
          </p:cNvSpPr>
          <p:nvPr>
            <p:ph type="body" sz="quarter" idx="22" hasCustomPrompt="1"/>
          </p:nvPr>
        </p:nvSpPr>
        <p:spPr>
          <a:xfrm>
            <a:off x="7345109" y="2763479"/>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Presenter’s Email Address</a:t>
            </a:r>
          </a:p>
        </p:txBody>
      </p:sp>
      <p:sp>
        <p:nvSpPr>
          <p:cNvPr id="45" name="Oval 44"/>
          <p:cNvSpPr/>
          <p:nvPr userDrawn="1"/>
        </p:nvSpPr>
        <p:spPr>
          <a:xfrm>
            <a:off x="6433975" y="3322921"/>
            <a:ext cx="546463" cy="5464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Placeholder 10"/>
          <p:cNvSpPr>
            <a:spLocks noGrp="1"/>
          </p:cNvSpPr>
          <p:nvPr>
            <p:ph type="body" sz="quarter" idx="23" hasCustomPrompt="1"/>
          </p:nvPr>
        </p:nvSpPr>
        <p:spPr>
          <a:xfrm>
            <a:off x="7345109" y="3443752"/>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Social Media Profile</a:t>
            </a:r>
          </a:p>
        </p:txBody>
      </p:sp>
      <p:sp>
        <p:nvSpPr>
          <p:cNvPr id="47" name="Oval 46"/>
          <p:cNvSpPr/>
          <p:nvPr userDrawn="1"/>
        </p:nvSpPr>
        <p:spPr>
          <a:xfrm>
            <a:off x="6433975" y="4003217"/>
            <a:ext cx="546463" cy="5464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Placeholder 10"/>
          <p:cNvSpPr>
            <a:spLocks noGrp="1"/>
          </p:cNvSpPr>
          <p:nvPr>
            <p:ph type="body" sz="quarter" idx="24" hasCustomPrompt="1"/>
          </p:nvPr>
        </p:nvSpPr>
        <p:spPr>
          <a:xfrm>
            <a:off x="7345109" y="4124048"/>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Social Media Profile</a:t>
            </a:r>
          </a:p>
        </p:txBody>
      </p:sp>
      <p:sp>
        <p:nvSpPr>
          <p:cNvPr id="49" name="Oval 48"/>
          <p:cNvSpPr/>
          <p:nvPr userDrawn="1"/>
        </p:nvSpPr>
        <p:spPr>
          <a:xfrm>
            <a:off x="6433975" y="4680054"/>
            <a:ext cx="546463" cy="5464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Placeholder 10"/>
          <p:cNvSpPr>
            <a:spLocks noGrp="1"/>
          </p:cNvSpPr>
          <p:nvPr>
            <p:ph type="body" sz="quarter" idx="25" hasCustomPrompt="1"/>
          </p:nvPr>
        </p:nvSpPr>
        <p:spPr>
          <a:xfrm>
            <a:off x="7345109" y="4800885"/>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Social Media Profile</a:t>
            </a:r>
          </a:p>
        </p:txBody>
      </p:sp>
      <p:sp>
        <p:nvSpPr>
          <p:cNvPr id="51" name="Oval 50"/>
          <p:cNvSpPr/>
          <p:nvPr userDrawn="1"/>
        </p:nvSpPr>
        <p:spPr>
          <a:xfrm>
            <a:off x="6433975" y="5354087"/>
            <a:ext cx="546463" cy="5464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Placeholder 10"/>
          <p:cNvSpPr>
            <a:spLocks noGrp="1"/>
          </p:cNvSpPr>
          <p:nvPr>
            <p:ph type="body" sz="quarter" idx="26" hasCustomPrompt="1"/>
          </p:nvPr>
        </p:nvSpPr>
        <p:spPr>
          <a:xfrm>
            <a:off x="7345109" y="5474918"/>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Social Media Profile</a:t>
            </a:r>
          </a:p>
        </p:txBody>
      </p:sp>
      <p:pic>
        <p:nvPicPr>
          <p:cNvPr id="57" name="Picture 5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11497" y="2640718"/>
            <a:ext cx="546100" cy="546100"/>
          </a:xfrm>
          <a:prstGeom prst="rect">
            <a:avLst/>
          </a:prstGeom>
        </p:spPr>
      </p:pic>
      <p:pic>
        <p:nvPicPr>
          <p:cNvPr id="58" name="Picture 57"/>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434156" y="2640718"/>
            <a:ext cx="546100" cy="546100"/>
          </a:xfrm>
          <a:prstGeom prst="rect">
            <a:avLst/>
          </a:prstGeom>
        </p:spPr>
      </p:pic>
      <p:sp>
        <p:nvSpPr>
          <p:cNvPr id="59" name="TextBox 58"/>
          <p:cNvSpPr txBox="1"/>
          <p:nvPr userDrawn="1"/>
        </p:nvSpPr>
        <p:spPr>
          <a:xfrm>
            <a:off x="253274" y="-600165"/>
            <a:ext cx="6879046" cy="369332"/>
          </a:xfrm>
          <a:prstGeom prst="rect">
            <a:avLst/>
          </a:prstGeom>
          <a:noFill/>
        </p:spPr>
        <p:txBody>
          <a:bodyPr wrap="square" rtlCol="0">
            <a:spAutoFit/>
          </a:bodyPr>
          <a:lstStyle/>
          <a:p>
            <a:r>
              <a:rPr lang="en-US"/>
              <a:t>Delete any</a:t>
            </a:r>
            <a:r>
              <a:rPr lang="en-US" baseline="0"/>
              <a:t> </a:t>
            </a:r>
            <a:r>
              <a:rPr lang="en-US"/>
              <a:t>unnecessary </a:t>
            </a:r>
            <a:r>
              <a:rPr lang="en-US" dirty="0"/>
              <a:t>social </a:t>
            </a:r>
            <a:r>
              <a:rPr lang="en-US"/>
              <a:t>media placeholders in the slide</a:t>
            </a:r>
            <a:r>
              <a:rPr lang="en-US" baseline="0"/>
              <a:t> master</a:t>
            </a:r>
            <a:r>
              <a:rPr lang="en-US"/>
              <a:t>.</a:t>
            </a:r>
            <a:endParaRPr lang="en-US" dirty="0"/>
          </a:p>
        </p:txBody>
      </p:sp>
      <p:sp>
        <p:nvSpPr>
          <p:cNvPr id="60" name="TextBox 59"/>
          <p:cNvSpPr txBox="1"/>
          <p:nvPr userDrawn="1"/>
        </p:nvSpPr>
        <p:spPr>
          <a:xfrm>
            <a:off x="911497" y="670169"/>
            <a:ext cx="10020663" cy="1015663"/>
          </a:xfrm>
          <a:prstGeom prst="rect">
            <a:avLst/>
          </a:prstGeom>
          <a:noFill/>
        </p:spPr>
        <p:txBody>
          <a:bodyPr wrap="square" rtlCol="0">
            <a:spAutoFit/>
          </a:bodyPr>
          <a:lstStyle/>
          <a:p>
            <a:r>
              <a:rPr lang="en-US" sz="6000" dirty="0">
                <a:solidFill>
                  <a:srgbClr val="232C67"/>
                </a:solidFill>
                <a:latin typeface="Museo Slab 500" charset="0"/>
                <a:ea typeface="Museo Slab 500" charset="0"/>
                <a:cs typeface="Museo Slab 500" charset="0"/>
              </a:rPr>
              <a:t>Contact Info</a:t>
            </a:r>
          </a:p>
        </p:txBody>
      </p:sp>
      <p:sp>
        <p:nvSpPr>
          <p:cNvPr id="62" name="Text Placeholder 61"/>
          <p:cNvSpPr>
            <a:spLocks noGrp="1"/>
          </p:cNvSpPr>
          <p:nvPr>
            <p:ph type="body" sz="quarter" idx="29" hasCustomPrompt="1"/>
          </p:nvPr>
        </p:nvSpPr>
        <p:spPr>
          <a:xfrm>
            <a:off x="1824038" y="2763838"/>
            <a:ext cx="3906202" cy="304800"/>
          </a:xfrm>
        </p:spPr>
        <p:txBody>
          <a:bodyPr>
            <a:noAutofit/>
          </a:bodyPr>
          <a:lstStyle>
            <a:lvl1pPr>
              <a:defRPr sz="1600">
                <a:latin typeface="+mn-lt"/>
              </a:defRPr>
            </a:lvl1pPr>
          </a:lstStyle>
          <a:p>
            <a:pPr lvl="0"/>
            <a:r>
              <a:rPr lang="en-US" dirty="0"/>
              <a:t>Insert General Email Address</a:t>
            </a:r>
          </a:p>
        </p:txBody>
      </p:sp>
      <p:pic>
        <p:nvPicPr>
          <p:cNvPr id="63" name="Picture 6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1497" y="3330781"/>
            <a:ext cx="546100" cy="546100"/>
          </a:xfrm>
          <a:prstGeom prst="rect">
            <a:avLst/>
          </a:prstGeom>
        </p:spPr>
      </p:pic>
      <p:pic>
        <p:nvPicPr>
          <p:cNvPr id="64" name="Picture 63"/>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11497" y="4010714"/>
            <a:ext cx="546100" cy="546100"/>
          </a:xfrm>
          <a:prstGeom prst="rect">
            <a:avLst/>
          </a:prstGeom>
        </p:spPr>
      </p:pic>
      <p:pic>
        <p:nvPicPr>
          <p:cNvPr id="65" name="Picture 6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34156" y="3313154"/>
            <a:ext cx="546100" cy="546100"/>
          </a:xfrm>
          <a:prstGeom prst="rect">
            <a:avLst/>
          </a:prstGeom>
        </p:spPr>
      </p:pic>
      <p:pic>
        <p:nvPicPr>
          <p:cNvPr id="66" name="Picture 65"/>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432886" y="3993087"/>
            <a:ext cx="546100" cy="546100"/>
          </a:xfrm>
          <a:prstGeom prst="rect">
            <a:avLst/>
          </a:prstGeom>
        </p:spPr>
      </p:pic>
      <p:pic>
        <p:nvPicPr>
          <p:cNvPr id="67" name="Picture 6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432886" y="4683513"/>
            <a:ext cx="546100" cy="546100"/>
          </a:xfrm>
          <a:prstGeom prst="rect">
            <a:avLst/>
          </a:prstGeom>
        </p:spPr>
      </p:pic>
      <p:pic>
        <p:nvPicPr>
          <p:cNvPr id="68" name="Picture 6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32886" y="5360350"/>
            <a:ext cx="546100" cy="546100"/>
          </a:xfrm>
          <a:prstGeom prst="rect">
            <a:avLst/>
          </a:prstGeom>
        </p:spPr>
      </p:pic>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ORIGINAL) Closing Contact Slide">
    <p:bg>
      <p:bgPr>
        <a:solidFill>
          <a:srgbClr val="407CCA"/>
        </a:solidFill>
        <a:effectLst/>
      </p:bgPr>
    </p:bg>
    <p:spTree>
      <p:nvGrpSpPr>
        <p:cNvPr id="1" name=""/>
        <p:cNvGrpSpPr/>
        <p:nvPr/>
      </p:nvGrpSpPr>
      <p:grpSpPr>
        <a:xfrm>
          <a:off x="0" y="0"/>
          <a:ext cx="0" cy="0"/>
          <a:chOff x="0" y="0"/>
          <a:chExt cx="0" cy="0"/>
        </a:xfrm>
      </p:grpSpPr>
      <p:sp>
        <p:nvSpPr>
          <p:cNvPr id="3" name="Rounded Rectangle 2"/>
          <p:cNvSpPr/>
          <p:nvPr userDrawn="1"/>
        </p:nvSpPr>
        <p:spPr>
          <a:xfrm>
            <a:off x="152400" y="163286"/>
            <a:ext cx="11887200" cy="6531428"/>
          </a:xfrm>
          <a:prstGeom prst="roundRect">
            <a:avLst>
              <a:gd name="adj" fmla="val 0"/>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0"/>
          <p:cNvSpPr>
            <a:spLocks noGrp="1"/>
          </p:cNvSpPr>
          <p:nvPr>
            <p:ph type="body" sz="quarter" idx="15" hasCustomPrompt="1"/>
          </p:nvPr>
        </p:nvSpPr>
        <p:spPr>
          <a:xfrm>
            <a:off x="912223" y="1960130"/>
            <a:ext cx="4818018" cy="434517"/>
          </a:xfrm>
        </p:spPr>
        <p:txBody>
          <a:bodyPr>
            <a:normAutofit/>
          </a:bodyPr>
          <a:lstStyle>
            <a:lvl1pPr marL="0" indent="0" algn="l">
              <a:buNone/>
              <a:defRPr sz="2000" b="0" i="0" baseline="0">
                <a:solidFill>
                  <a:srgbClr val="5D676F"/>
                </a:solidFill>
                <a:latin typeface="Trebuchet MS" charset="0"/>
                <a:ea typeface="Trebuchet MS" charset="0"/>
                <a:cs typeface="Trebuchet MS" charset="0"/>
              </a:defRPr>
            </a:lvl1pPr>
          </a:lstStyle>
          <a:p>
            <a:pPr lvl="0"/>
            <a:r>
              <a:rPr lang="en-US" dirty="0"/>
              <a:t>CDHE or CDHE Division Name</a:t>
            </a:r>
          </a:p>
        </p:txBody>
      </p:sp>
      <p:sp>
        <p:nvSpPr>
          <p:cNvPr id="20" name="Text Placeholder 10"/>
          <p:cNvSpPr>
            <a:spLocks noGrp="1"/>
          </p:cNvSpPr>
          <p:nvPr>
            <p:ph type="body" sz="quarter" idx="16" hasCustomPrompt="1"/>
          </p:nvPr>
        </p:nvSpPr>
        <p:spPr>
          <a:xfrm>
            <a:off x="6460672" y="1960130"/>
            <a:ext cx="4818016" cy="434517"/>
          </a:xfrm>
        </p:spPr>
        <p:txBody>
          <a:bodyPr>
            <a:normAutofit/>
          </a:bodyPr>
          <a:lstStyle>
            <a:lvl1pPr marL="0" indent="0" algn="l">
              <a:buNone/>
              <a:defRPr sz="2000" b="0" i="0" baseline="0">
                <a:solidFill>
                  <a:srgbClr val="5D676F"/>
                </a:solidFill>
                <a:latin typeface="Trebuchet MS" charset="0"/>
                <a:ea typeface="Trebuchet MS" charset="0"/>
                <a:cs typeface="Trebuchet MS" charset="0"/>
              </a:defRPr>
            </a:lvl1pPr>
          </a:lstStyle>
          <a:p>
            <a:pPr lvl="0"/>
            <a:r>
              <a:rPr lang="en-US" dirty="0"/>
              <a:t>Presenter’s Name</a:t>
            </a:r>
          </a:p>
        </p:txBody>
      </p:sp>
      <p:sp>
        <p:nvSpPr>
          <p:cNvPr id="23" name="TextBox 22"/>
          <p:cNvSpPr txBox="1"/>
          <p:nvPr userDrawn="1"/>
        </p:nvSpPr>
        <p:spPr>
          <a:xfrm>
            <a:off x="-1467394" y="163286"/>
            <a:ext cx="1255123" cy="1200329"/>
          </a:xfrm>
          <a:prstGeom prst="rect">
            <a:avLst/>
          </a:prstGeom>
          <a:noFill/>
        </p:spPr>
        <p:txBody>
          <a:bodyPr wrap="square" rtlCol="0">
            <a:spAutoFit/>
          </a:bodyPr>
          <a:lstStyle/>
          <a:p>
            <a:r>
              <a:rPr lang="en-US" dirty="0"/>
              <a:t>Edit slide master to place these icons.</a:t>
            </a:r>
          </a:p>
        </p:txBody>
      </p:sp>
      <p:pic>
        <p:nvPicPr>
          <p:cNvPr id="30" name="Picture 2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5795" y="4232097"/>
            <a:ext cx="546100" cy="546100"/>
          </a:xfrm>
          <a:prstGeom prst="rect">
            <a:avLst/>
          </a:prstGeom>
        </p:spPr>
      </p:pic>
      <p:pic>
        <p:nvPicPr>
          <p:cNvPr id="31" name="Picture 3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59987" y="1500865"/>
            <a:ext cx="546100" cy="546100"/>
          </a:xfrm>
          <a:prstGeom prst="rect">
            <a:avLst/>
          </a:prstGeom>
        </p:spPr>
      </p:pic>
      <p:pic>
        <p:nvPicPr>
          <p:cNvPr id="32" name="Picture 3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78493" y="2867565"/>
            <a:ext cx="546100" cy="546100"/>
          </a:xfrm>
          <a:prstGeom prst="rect">
            <a:avLst/>
          </a:prstGeom>
        </p:spPr>
      </p:pic>
      <p:pic>
        <p:nvPicPr>
          <p:cNvPr id="33" name="Picture 3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378493" y="3549831"/>
            <a:ext cx="546100" cy="546100"/>
          </a:xfrm>
          <a:prstGeom prst="rect">
            <a:avLst/>
          </a:prstGeom>
        </p:spPr>
      </p:pic>
      <p:pic>
        <p:nvPicPr>
          <p:cNvPr id="34" name="Picture 33"/>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373593" y="2184215"/>
            <a:ext cx="546100" cy="546100"/>
          </a:xfrm>
          <a:prstGeom prst="rect">
            <a:avLst/>
          </a:prstGeom>
        </p:spPr>
      </p:pic>
      <p:sp>
        <p:nvSpPr>
          <p:cNvPr id="35" name="Oval 34"/>
          <p:cNvSpPr/>
          <p:nvPr userDrawn="1"/>
        </p:nvSpPr>
        <p:spPr>
          <a:xfrm>
            <a:off x="912223" y="3322921"/>
            <a:ext cx="546463" cy="5464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Placeholder 10"/>
          <p:cNvSpPr>
            <a:spLocks noGrp="1"/>
          </p:cNvSpPr>
          <p:nvPr>
            <p:ph type="body" sz="quarter" idx="18" hasCustomPrompt="1"/>
          </p:nvPr>
        </p:nvSpPr>
        <p:spPr>
          <a:xfrm>
            <a:off x="1823357" y="3443752"/>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Social Media Profile</a:t>
            </a:r>
          </a:p>
        </p:txBody>
      </p:sp>
      <p:sp>
        <p:nvSpPr>
          <p:cNvPr id="37" name="Oval 36"/>
          <p:cNvSpPr/>
          <p:nvPr userDrawn="1"/>
        </p:nvSpPr>
        <p:spPr>
          <a:xfrm>
            <a:off x="912223" y="4003217"/>
            <a:ext cx="546463" cy="5464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Placeholder 10"/>
          <p:cNvSpPr>
            <a:spLocks noGrp="1"/>
          </p:cNvSpPr>
          <p:nvPr>
            <p:ph type="body" sz="quarter" idx="19" hasCustomPrompt="1"/>
          </p:nvPr>
        </p:nvSpPr>
        <p:spPr>
          <a:xfrm>
            <a:off x="1823357" y="4124048"/>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Social Media Profile</a:t>
            </a:r>
          </a:p>
        </p:txBody>
      </p:sp>
      <p:sp>
        <p:nvSpPr>
          <p:cNvPr id="39" name="Oval 38"/>
          <p:cNvSpPr/>
          <p:nvPr userDrawn="1"/>
        </p:nvSpPr>
        <p:spPr>
          <a:xfrm>
            <a:off x="912223" y="4680054"/>
            <a:ext cx="546463" cy="5464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Placeholder 10"/>
          <p:cNvSpPr>
            <a:spLocks noGrp="1"/>
          </p:cNvSpPr>
          <p:nvPr>
            <p:ph type="body" sz="quarter" idx="20" hasCustomPrompt="1"/>
          </p:nvPr>
        </p:nvSpPr>
        <p:spPr>
          <a:xfrm>
            <a:off x="1823357" y="4800885"/>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Social Media Profile</a:t>
            </a:r>
          </a:p>
        </p:txBody>
      </p:sp>
      <p:sp>
        <p:nvSpPr>
          <p:cNvPr id="41" name="Oval 40"/>
          <p:cNvSpPr/>
          <p:nvPr userDrawn="1"/>
        </p:nvSpPr>
        <p:spPr>
          <a:xfrm>
            <a:off x="912223" y="5354087"/>
            <a:ext cx="546463" cy="5464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Placeholder 10"/>
          <p:cNvSpPr>
            <a:spLocks noGrp="1"/>
          </p:cNvSpPr>
          <p:nvPr>
            <p:ph type="body" sz="quarter" idx="21" hasCustomPrompt="1"/>
          </p:nvPr>
        </p:nvSpPr>
        <p:spPr>
          <a:xfrm>
            <a:off x="1823357" y="5474918"/>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Social Media Profile</a:t>
            </a:r>
          </a:p>
        </p:txBody>
      </p:sp>
      <p:sp>
        <p:nvSpPr>
          <p:cNvPr id="44" name="Text Placeholder 10"/>
          <p:cNvSpPr>
            <a:spLocks noGrp="1"/>
          </p:cNvSpPr>
          <p:nvPr>
            <p:ph type="body" sz="quarter" idx="22" hasCustomPrompt="1"/>
          </p:nvPr>
        </p:nvSpPr>
        <p:spPr>
          <a:xfrm>
            <a:off x="7345109" y="2763479"/>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Presenter’s Email Address</a:t>
            </a:r>
          </a:p>
        </p:txBody>
      </p:sp>
      <p:sp>
        <p:nvSpPr>
          <p:cNvPr id="45" name="Oval 44"/>
          <p:cNvSpPr/>
          <p:nvPr userDrawn="1"/>
        </p:nvSpPr>
        <p:spPr>
          <a:xfrm>
            <a:off x="6433975" y="3322921"/>
            <a:ext cx="546463" cy="5464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Placeholder 10"/>
          <p:cNvSpPr>
            <a:spLocks noGrp="1"/>
          </p:cNvSpPr>
          <p:nvPr>
            <p:ph type="body" sz="quarter" idx="23" hasCustomPrompt="1"/>
          </p:nvPr>
        </p:nvSpPr>
        <p:spPr>
          <a:xfrm>
            <a:off x="7345109" y="3443752"/>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Social Media Profile</a:t>
            </a:r>
          </a:p>
        </p:txBody>
      </p:sp>
      <p:sp>
        <p:nvSpPr>
          <p:cNvPr id="47" name="Oval 46"/>
          <p:cNvSpPr/>
          <p:nvPr userDrawn="1"/>
        </p:nvSpPr>
        <p:spPr>
          <a:xfrm>
            <a:off x="6433975" y="4003217"/>
            <a:ext cx="546463" cy="5464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Placeholder 10"/>
          <p:cNvSpPr>
            <a:spLocks noGrp="1"/>
          </p:cNvSpPr>
          <p:nvPr>
            <p:ph type="body" sz="quarter" idx="24" hasCustomPrompt="1"/>
          </p:nvPr>
        </p:nvSpPr>
        <p:spPr>
          <a:xfrm>
            <a:off x="7345109" y="4124048"/>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Social Media Profile</a:t>
            </a:r>
          </a:p>
        </p:txBody>
      </p:sp>
      <p:sp>
        <p:nvSpPr>
          <p:cNvPr id="49" name="Oval 48"/>
          <p:cNvSpPr/>
          <p:nvPr userDrawn="1"/>
        </p:nvSpPr>
        <p:spPr>
          <a:xfrm>
            <a:off x="6433975" y="4680054"/>
            <a:ext cx="546463" cy="5464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Placeholder 10"/>
          <p:cNvSpPr>
            <a:spLocks noGrp="1"/>
          </p:cNvSpPr>
          <p:nvPr>
            <p:ph type="body" sz="quarter" idx="25" hasCustomPrompt="1"/>
          </p:nvPr>
        </p:nvSpPr>
        <p:spPr>
          <a:xfrm>
            <a:off x="7345109" y="4800885"/>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Social Media Profile</a:t>
            </a:r>
          </a:p>
        </p:txBody>
      </p:sp>
      <p:sp>
        <p:nvSpPr>
          <p:cNvPr id="51" name="Oval 50"/>
          <p:cNvSpPr/>
          <p:nvPr userDrawn="1"/>
        </p:nvSpPr>
        <p:spPr>
          <a:xfrm>
            <a:off x="6433975" y="5354087"/>
            <a:ext cx="546463" cy="5464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Placeholder 10"/>
          <p:cNvSpPr>
            <a:spLocks noGrp="1"/>
          </p:cNvSpPr>
          <p:nvPr>
            <p:ph type="body" sz="quarter" idx="26" hasCustomPrompt="1"/>
          </p:nvPr>
        </p:nvSpPr>
        <p:spPr>
          <a:xfrm>
            <a:off x="7345109" y="5474918"/>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Social Media Profile</a:t>
            </a:r>
          </a:p>
        </p:txBody>
      </p:sp>
      <p:sp>
        <p:nvSpPr>
          <p:cNvPr id="53" name="Oval 52"/>
          <p:cNvSpPr/>
          <p:nvPr userDrawn="1"/>
        </p:nvSpPr>
        <p:spPr>
          <a:xfrm>
            <a:off x="912223" y="6026886"/>
            <a:ext cx="546463" cy="5464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Placeholder 10"/>
          <p:cNvSpPr>
            <a:spLocks noGrp="1"/>
          </p:cNvSpPr>
          <p:nvPr>
            <p:ph type="body" sz="quarter" idx="27" hasCustomPrompt="1"/>
          </p:nvPr>
        </p:nvSpPr>
        <p:spPr>
          <a:xfrm>
            <a:off x="1823357" y="6147717"/>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Social Media Profile</a:t>
            </a:r>
          </a:p>
        </p:txBody>
      </p:sp>
      <p:sp>
        <p:nvSpPr>
          <p:cNvPr id="55" name="Oval 54"/>
          <p:cNvSpPr/>
          <p:nvPr userDrawn="1"/>
        </p:nvSpPr>
        <p:spPr>
          <a:xfrm>
            <a:off x="6433975" y="6026886"/>
            <a:ext cx="546463" cy="5464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Placeholder 10"/>
          <p:cNvSpPr>
            <a:spLocks noGrp="1"/>
          </p:cNvSpPr>
          <p:nvPr>
            <p:ph type="body" sz="quarter" idx="28" hasCustomPrompt="1"/>
          </p:nvPr>
        </p:nvSpPr>
        <p:spPr>
          <a:xfrm>
            <a:off x="7345109" y="6147717"/>
            <a:ext cx="3906883" cy="304800"/>
          </a:xfrm>
        </p:spPr>
        <p:txBody>
          <a:bodyPr>
            <a:normAutofit/>
          </a:bodyPr>
          <a:lstStyle>
            <a:lvl1pPr marL="0" indent="0" algn="l">
              <a:buNone/>
              <a:defRPr sz="1600" b="0" i="0" baseline="0">
                <a:solidFill>
                  <a:srgbClr val="5D676F"/>
                </a:solidFill>
                <a:latin typeface="+mn-lt"/>
                <a:ea typeface="Trebuchet MS" charset="0"/>
                <a:cs typeface="Trebuchet MS" charset="0"/>
              </a:defRPr>
            </a:lvl1pPr>
          </a:lstStyle>
          <a:p>
            <a:pPr lvl="0"/>
            <a:r>
              <a:rPr lang="en-US" dirty="0"/>
              <a:t>Insert Social Media Profile</a:t>
            </a:r>
          </a:p>
        </p:txBody>
      </p:sp>
      <p:pic>
        <p:nvPicPr>
          <p:cNvPr id="57" name="Picture 5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11497" y="2640718"/>
            <a:ext cx="546100" cy="546100"/>
          </a:xfrm>
          <a:prstGeom prst="rect">
            <a:avLst/>
          </a:prstGeom>
        </p:spPr>
      </p:pic>
      <p:pic>
        <p:nvPicPr>
          <p:cNvPr id="58" name="Picture 57"/>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434156" y="2640718"/>
            <a:ext cx="546100" cy="546100"/>
          </a:xfrm>
          <a:prstGeom prst="rect">
            <a:avLst/>
          </a:prstGeom>
        </p:spPr>
      </p:pic>
      <p:sp>
        <p:nvSpPr>
          <p:cNvPr id="59" name="TextBox 58"/>
          <p:cNvSpPr txBox="1"/>
          <p:nvPr userDrawn="1"/>
        </p:nvSpPr>
        <p:spPr>
          <a:xfrm>
            <a:off x="253274" y="-600165"/>
            <a:ext cx="6879046" cy="369332"/>
          </a:xfrm>
          <a:prstGeom prst="rect">
            <a:avLst/>
          </a:prstGeom>
          <a:noFill/>
        </p:spPr>
        <p:txBody>
          <a:bodyPr wrap="square" rtlCol="0">
            <a:spAutoFit/>
          </a:bodyPr>
          <a:lstStyle/>
          <a:p>
            <a:r>
              <a:rPr lang="en-US" dirty="0"/>
              <a:t>Delete any</a:t>
            </a:r>
            <a:r>
              <a:rPr lang="en-US" baseline="0" dirty="0"/>
              <a:t> </a:t>
            </a:r>
            <a:r>
              <a:rPr lang="en-US" dirty="0"/>
              <a:t>unnecessary social media placeholders in the slide</a:t>
            </a:r>
            <a:r>
              <a:rPr lang="en-US" baseline="0" dirty="0"/>
              <a:t> master</a:t>
            </a:r>
            <a:r>
              <a:rPr lang="en-US" dirty="0"/>
              <a:t>.</a:t>
            </a:r>
          </a:p>
        </p:txBody>
      </p:sp>
      <p:sp>
        <p:nvSpPr>
          <p:cNvPr id="60" name="TextBox 59"/>
          <p:cNvSpPr txBox="1"/>
          <p:nvPr userDrawn="1"/>
        </p:nvSpPr>
        <p:spPr>
          <a:xfrm>
            <a:off x="911497" y="670169"/>
            <a:ext cx="10020663" cy="1015663"/>
          </a:xfrm>
          <a:prstGeom prst="rect">
            <a:avLst/>
          </a:prstGeom>
          <a:noFill/>
        </p:spPr>
        <p:txBody>
          <a:bodyPr wrap="square" rtlCol="0">
            <a:spAutoFit/>
          </a:bodyPr>
          <a:lstStyle/>
          <a:p>
            <a:r>
              <a:rPr lang="en-US" sz="6000" dirty="0">
                <a:solidFill>
                  <a:srgbClr val="232C67"/>
                </a:solidFill>
                <a:latin typeface="Museo Slab 500" charset="0"/>
                <a:ea typeface="Museo Slab 500" charset="0"/>
                <a:cs typeface="Museo Slab 500" charset="0"/>
              </a:rPr>
              <a:t>Contact Info</a:t>
            </a:r>
          </a:p>
        </p:txBody>
      </p:sp>
      <p:sp>
        <p:nvSpPr>
          <p:cNvPr id="62" name="Text Placeholder 61"/>
          <p:cNvSpPr>
            <a:spLocks noGrp="1"/>
          </p:cNvSpPr>
          <p:nvPr>
            <p:ph type="body" sz="quarter" idx="29" hasCustomPrompt="1"/>
          </p:nvPr>
        </p:nvSpPr>
        <p:spPr>
          <a:xfrm>
            <a:off x="1824038" y="2763838"/>
            <a:ext cx="3906202" cy="304800"/>
          </a:xfrm>
        </p:spPr>
        <p:txBody>
          <a:bodyPr>
            <a:noAutofit/>
          </a:bodyPr>
          <a:lstStyle>
            <a:lvl1pPr>
              <a:defRPr sz="1600">
                <a:latin typeface="+mn-lt"/>
              </a:defRPr>
            </a:lvl1pPr>
          </a:lstStyle>
          <a:p>
            <a:pPr lvl="0"/>
            <a:r>
              <a:rPr lang="en-US" dirty="0"/>
              <a:t>Insert General Email Address</a:t>
            </a: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losing Thank-You Slide">
    <p:bg>
      <p:bgPr>
        <a:solidFill>
          <a:schemeClr val="bg1"/>
        </a:solidFill>
        <a:effectLst/>
      </p:bgPr>
    </p:bg>
    <p:spTree>
      <p:nvGrpSpPr>
        <p:cNvPr id="1" name=""/>
        <p:cNvGrpSpPr/>
        <p:nvPr/>
      </p:nvGrpSpPr>
      <p:grpSpPr>
        <a:xfrm>
          <a:off x="0" y="0"/>
          <a:ext cx="0" cy="0"/>
          <a:chOff x="0" y="0"/>
          <a:chExt cx="0" cy="0"/>
        </a:xfrm>
      </p:grpSpPr>
      <p:sp>
        <p:nvSpPr>
          <p:cNvPr id="3" name="Rounded Rectangle 2"/>
          <p:cNvSpPr/>
          <p:nvPr userDrawn="1"/>
        </p:nvSpPr>
        <p:spPr>
          <a:xfrm>
            <a:off x="0" y="0"/>
            <a:ext cx="12192000" cy="6858000"/>
          </a:xfrm>
          <a:prstGeom prst="roundRect">
            <a:avLst>
              <a:gd name="adj" fmla="val 0"/>
            </a:avLst>
          </a:prstGeom>
          <a:solidFill>
            <a:srgbClr val="407C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3"/>
          <p:cNvSpPr>
            <a:spLocks noGrp="1"/>
          </p:cNvSpPr>
          <p:nvPr>
            <p:ph type="body" sz="quarter" idx="13" hasCustomPrompt="1"/>
          </p:nvPr>
        </p:nvSpPr>
        <p:spPr>
          <a:xfrm>
            <a:off x="1001486" y="6138630"/>
            <a:ext cx="3330575" cy="365125"/>
          </a:xfrm>
        </p:spPr>
        <p:txBody>
          <a:bodyPr anchor="ctr">
            <a:normAutofit/>
          </a:bodyPr>
          <a:lstStyle>
            <a:lvl1pPr>
              <a:defRPr sz="1200" baseline="0">
                <a:solidFill>
                  <a:schemeClr val="bg1"/>
                </a:solidFill>
              </a:defRPr>
            </a:lvl1pPr>
          </a:lstStyle>
          <a:p>
            <a:pPr lvl="0"/>
            <a:r>
              <a:rPr lang="en-US" dirty="0"/>
              <a:t>Insert Date</a:t>
            </a:r>
          </a:p>
        </p:txBody>
      </p:sp>
      <p:sp>
        <p:nvSpPr>
          <p:cNvPr id="4" name="TextBox 3"/>
          <p:cNvSpPr txBox="1"/>
          <p:nvPr userDrawn="1"/>
        </p:nvSpPr>
        <p:spPr>
          <a:xfrm>
            <a:off x="912223" y="1759585"/>
            <a:ext cx="10365377" cy="156966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9600" b="0" i="0" u="none" strike="noStrike" kern="1200" cap="none" spc="0" normalizeH="0" baseline="0" noProof="0" dirty="0">
                <a:ln>
                  <a:noFill/>
                </a:ln>
                <a:solidFill>
                  <a:schemeClr val="bg1"/>
                </a:solidFill>
                <a:effectLst/>
                <a:uLnTx/>
                <a:uFillTx/>
                <a:latin typeface="Trebuchet MS" charset="0"/>
                <a:ea typeface="Trebuchet MS" charset="0"/>
                <a:cs typeface="Trebuchet MS" charset="0"/>
              </a:rPr>
              <a:t>Thank You!</a:t>
            </a:r>
            <a:endParaRPr lang="en-US" sz="9600" b="0" dirty="0">
              <a:solidFill>
                <a:schemeClr val="bg1"/>
              </a:solidFill>
            </a:endParaRPr>
          </a:p>
        </p:txBody>
      </p:sp>
      <p:sp>
        <p:nvSpPr>
          <p:cNvPr id="9" name="Text Placeholder 3"/>
          <p:cNvSpPr>
            <a:spLocks noGrp="1"/>
          </p:cNvSpPr>
          <p:nvPr>
            <p:ph type="body" sz="quarter" idx="14" hasCustomPrompt="1"/>
          </p:nvPr>
        </p:nvSpPr>
        <p:spPr>
          <a:xfrm>
            <a:off x="1001486" y="5724968"/>
            <a:ext cx="5203371" cy="365125"/>
          </a:xfrm>
        </p:spPr>
        <p:txBody>
          <a:bodyPr anchor="ctr">
            <a:normAutofit/>
          </a:bodyPr>
          <a:lstStyle>
            <a:lvl1pPr>
              <a:defRPr sz="1600" b="1" baseline="0">
                <a:solidFill>
                  <a:schemeClr val="bg1"/>
                </a:solidFill>
                <a:latin typeface="Museo Slab 500" charset="0"/>
                <a:ea typeface="Museo Slab 500" charset="0"/>
                <a:cs typeface="Museo Slab 500" charset="0"/>
              </a:defRPr>
            </a:lvl1pPr>
          </a:lstStyle>
          <a:p>
            <a:pPr lvl="0"/>
            <a:r>
              <a:rPr lang="en-US" dirty="0"/>
              <a:t>Insert Presentation Title</a:t>
            </a:r>
          </a:p>
        </p:txBody>
      </p:sp>
      <p:sp>
        <p:nvSpPr>
          <p:cNvPr id="10" name="Rectangle 9">
            <a:extLst>
              <a:ext uri="{FF2B5EF4-FFF2-40B4-BE49-F238E27FC236}">
                <a16:creationId xmlns:a16="http://schemas.microsoft.com/office/drawing/2014/main" id="{7E1BF396-C4E8-D448-A67E-EAF24706010F}"/>
              </a:ext>
            </a:extLst>
          </p:cNvPr>
          <p:cNvSpPr/>
          <p:nvPr userDrawn="1"/>
        </p:nvSpPr>
        <p:spPr>
          <a:xfrm>
            <a:off x="0" y="3291840"/>
            <a:ext cx="12207240" cy="13716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1" name="Picture 10" descr="A picture containing drawing&#10;&#10;Description automatically generated">
            <a:extLst>
              <a:ext uri="{FF2B5EF4-FFF2-40B4-BE49-F238E27FC236}">
                <a16:creationId xmlns:a16="http://schemas.microsoft.com/office/drawing/2014/main" id="{4E77F3C2-B332-400C-9795-6F5D31F7CCE8}"/>
              </a:ext>
            </a:extLst>
          </p:cNvPr>
          <p:cNvPicPr>
            <a:picLocks noChangeAspect="1"/>
          </p:cNvPicPr>
          <p:nvPr userDrawn="1"/>
        </p:nvPicPr>
        <p:blipFill>
          <a:blip r:embed="rId2"/>
          <a:stretch>
            <a:fillRect/>
          </a:stretch>
        </p:blipFill>
        <p:spPr>
          <a:xfrm>
            <a:off x="8968999" y="5912822"/>
            <a:ext cx="2759418" cy="676573"/>
          </a:xfrm>
          <a:prstGeom prst="rect">
            <a:avLst/>
          </a:prstGeom>
        </p:spPr>
      </p:pic>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Closing Thank-You Slide">
    <p:bg>
      <p:bgPr>
        <a:solidFill>
          <a:schemeClr val="bg1"/>
        </a:solidFill>
        <a:effectLst/>
      </p:bgPr>
    </p:bg>
    <p:spTree>
      <p:nvGrpSpPr>
        <p:cNvPr id="1" name=""/>
        <p:cNvGrpSpPr/>
        <p:nvPr/>
      </p:nvGrpSpPr>
      <p:grpSpPr>
        <a:xfrm>
          <a:off x="0" y="0"/>
          <a:ext cx="0" cy="0"/>
          <a:chOff x="0" y="0"/>
          <a:chExt cx="0" cy="0"/>
        </a:xfrm>
      </p:grpSpPr>
      <p:sp>
        <p:nvSpPr>
          <p:cNvPr id="3" name="Rounded Rectangle 2"/>
          <p:cNvSpPr/>
          <p:nvPr userDrawn="1"/>
        </p:nvSpPr>
        <p:spPr>
          <a:xfrm>
            <a:off x="0" y="0"/>
            <a:ext cx="12192000" cy="6858000"/>
          </a:xfrm>
          <a:prstGeom prst="roundRect">
            <a:avLst>
              <a:gd name="adj" fmla="val 0"/>
            </a:avLst>
          </a:prstGeom>
          <a:solidFill>
            <a:srgbClr val="232C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3"/>
          <p:cNvSpPr>
            <a:spLocks noGrp="1"/>
          </p:cNvSpPr>
          <p:nvPr>
            <p:ph type="body" sz="quarter" idx="13" hasCustomPrompt="1"/>
          </p:nvPr>
        </p:nvSpPr>
        <p:spPr>
          <a:xfrm>
            <a:off x="1001486" y="6138630"/>
            <a:ext cx="3330575" cy="365125"/>
          </a:xfrm>
        </p:spPr>
        <p:txBody>
          <a:bodyPr anchor="ctr">
            <a:normAutofit/>
          </a:bodyPr>
          <a:lstStyle>
            <a:lvl1pPr>
              <a:defRPr sz="1200" baseline="0">
                <a:solidFill>
                  <a:schemeClr val="bg1"/>
                </a:solidFill>
              </a:defRPr>
            </a:lvl1pPr>
          </a:lstStyle>
          <a:p>
            <a:pPr lvl="0"/>
            <a:r>
              <a:rPr lang="en-US" dirty="0"/>
              <a:t>Insert Date</a:t>
            </a:r>
          </a:p>
        </p:txBody>
      </p:sp>
      <p:sp>
        <p:nvSpPr>
          <p:cNvPr id="4" name="TextBox 3"/>
          <p:cNvSpPr txBox="1"/>
          <p:nvPr userDrawn="1"/>
        </p:nvSpPr>
        <p:spPr>
          <a:xfrm>
            <a:off x="912223" y="1759585"/>
            <a:ext cx="10365377" cy="156966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9600" b="0" i="0" u="none" strike="noStrike" kern="1200" cap="none" spc="0" normalizeH="0" baseline="0" noProof="0" dirty="0">
                <a:ln>
                  <a:noFill/>
                </a:ln>
                <a:solidFill>
                  <a:schemeClr val="bg1"/>
                </a:solidFill>
                <a:effectLst/>
                <a:uLnTx/>
                <a:uFillTx/>
                <a:latin typeface="Trebuchet MS" charset="0"/>
                <a:ea typeface="Trebuchet MS" charset="0"/>
                <a:cs typeface="Trebuchet MS" charset="0"/>
              </a:rPr>
              <a:t>Thank You!</a:t>
            </a:r>
            <a:endParaRPr lang="en-US" sz="9600" b="0" dirty="0">
              <a:solidFill>
                <a:schemeClr val="bg1"/>
              </a:solidFill>
            </a:endParaRPr>
          </a:p>
        </p:txBody>
      </p:sp>
      <p:sp>
        <p:nvSpPr>
          <p:cNvPr id="9" name="Text Placeholder 3"/>
          <p:cNvSpPr>
            <a:spLocks noGrp="1"/>
          </p:cNvSpPr>
          <p:nvPr>
            <p:ph type="body" sz="quarter" idx="14" hasCustomPrompt="1"/>
          </p:nvPr>
        </p:nvSpPr>
        <p:spPr>
          <a:xfrm>
            <a:off x="1001486" y="5724968"/>
            <a:ext cx="5203371" cy="365125"/>
          </a:xfrm>
        </p:spPr>
        <p:txBody>
          <a:bodyPr anchor="ctr">
            <a:normAutofit/>
          </a:bodyPr>
          <a:lstStyle>
            <a:lvl1pPr>
              <a:defRPr sz="1600" b="1" baseline="0">
                <a:solidFill>
                  <a:schemeClr val="bg1"/>
                </a:solidFill>
                <a:latin typeface="Museo Slab 500" charset="0"/>
                <a:ea typeface="Museo Slab 500" charset="0"/>
                <a:cs typeface="Museo Slab 500" charset="0"/>
              </a:defRPr>
            </a:lvl1pPr>
          </a:lstStyle>
          <a:p>
            <a:pPr lvl="0"/>
            <a:r>
              <a:rPr lang="en-US" dirty="0"/>
              <a:t>Insert Presentation Title</a:t>
            </a:r>
          </a:p>
        </p:txBody>
      </p:sp>
      <p:sp>
        <p:nvSpPr>
          <p:cNvPr id="10" name="Rectangle 9">
            <a:extLst>
              <a:ext uri="{FF2B5EF4-FFF2-40B4-BE49-F238E27FC236}">
                <a16:creationId xmlns:a16="http://schemas.microsoft.com/office/drawing/2014/main" id="{44174416-DDD2-9E44-A106-9725CD8E048D}"/>
              </a:ext>
            </a:extLst>
          </p:cNvPr>
          <p:cNvSpPr/>
          <p:nvPr userDrawn="1"/>
        </p:nvSpPr>
        <p:spPr>
          <a:xfrm>
            <a:off x="0" y="3291840"/>
            <a:ext cx="12207240" cy="13716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1" name="Picture 10" descr="A picture containing drawing&#10;&#10;Description automatically generated">
            <a:extLst>
              <a:ext uri="{FF2B5EF4-FFF2-40B4-BE49-F238E27FC236}">
                <a16:creationId xmlns:a16="http://schemas.microsoft.com/office/drawing/2014/main" id="{94CD4626-CE2B-416C-94FA-3F059955F75B}"/>
              </a:ext>
            </a:extLst>
          </p:cNvPr>
          <p:cNvPicPr>
            <a:picLocks noChangeAspect="1"/>
          </p:cNvPicPr>
          <p:nvPr userDrawn="1"/>
        </p:nvPicPr>
        <p:blipFill>
          <a:blip r:embed="rId2"/>
          <a:stretch>
            <a:fillRect/>
          </a:stretch>
        </p:blipFill>
        <p:spPr>
          <a:xfrm>
            <a:off x="8968999" y="5912822"/>
            <a:ext cx="2759418" cy="676573"/>
          </a:xfrm>
          <a:prstGeom prst="rect">
            <a:avLst/>
          </a:prstGeom>
        </p:spPr>
      </p:pic>
    </p:spTree>
    <p:extLst>
      <p:ext uri="{BB962C8B-B14F-4D97-AF65-F5344CB8AC3E}">
        <p14:creationId xmlns:p14="http://schemas.microsoft.com/office/powerpoint/2010/main" val="28629696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_Closing Thank-You Slide">
    <p:bg>
      <p:bgPr>
        <a:solidFill>
          <a:srgbClr val="6CC049"/>
        </a:solidFill>
        <a:effectLst/>
      </p:bgPr>
    </p:bg>
    <p:spTree>
      <p:nvGrpSpPr>
        <p:cNvPr id="1" name=""/>
        <p:cNvGrpSpPr/>
        <p:nvPr/>
      </p:nvGrpSpPr>
      <p:grpSpPr>
        <a:xfrm>
          <a:off x="0" y="0"/>
          <a:ext cx="0" cy="0"/>
          <a:chOff x="0" y="0"/>
          <a:chExt cx="0" cy="0"/>
        </a:xfrm>
      </p:grpSpPr>
      <p:sp>
        <p:nvSpPr>
          <p:cNvPr id="3" name="Rounded Rectangle 2"/>
          <p:cNvSpPr/>
          <p:nvPr userDrawn="1"/>
        </p:nvSpPr>
        <p:spPr>
          <a:xfrm>
            <a:off x="0" y="0"/>
            <a:ext cx="12192000" cy="6858000"/>
          </a:xfrm>
          <a:prstGeom prst="roundRect">
            <a:avLst>
              <a:gd name="adj" fmla="val 0"/>
            </a:avLst>
          </a:prstGeom>
          <a:solidFill>
            <a:srgbClr val="6CC0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3"/>
          <p:cNvSpPr>
            <a:spLocks noGrp="1"/>
          </p:cNvSpPr>
          <p:nvPr>
            <p:ph type="body" sz="quarter" idx="13" hasCustomPrompt="1"/>
          </p:nvPr>
        </p:nvSpPr>
        <p:spPr>
          <a:xfrm>
            <a:off x="1001486" y="6138630"/>
            <a:ext cx="3330575" cy="365125"/>
          </a:xfrm>
        </p:spPr>
        <p:txBody>
          <a:bodyPr anchor="ctr">
            <a:normAutofit/>
          </a:bodyPr>
          <a:lstStyle>
            <a:lvl1pPr>
              <a:defRPr sz="1200" baseline="0">
                <a:solidFill>
                  <a:schemeClr val="bg1"/>
                </a:solidFill>
              </a:defRPr>
            </a:lvl1pPr>
          </a:lstStyle>
          <a:p>
            <a:pPr lvl="0"/>
            <a:r>
              <a:rPr lang="en-US" dirty="0"/>
              <a:t>Insert Date</a:t>
            </a:r>
          </a:p>
        </p:txBody>
      </p:sp>
      <p:sp>
        <p:nvSpPr>
          <p:cNvPr id="4" name="TextBox 3"/>
          <p:cNvSpPr txBox="1"/>
          <p:nvPr userDrawn="1"/>
        </p:nvSpPr>
        <p:spPr>
          <a:xfrm>
            <a:off x="912223" y="1759585"/>
            <a:ext cx="10365377" cy="156966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9600" b="0" i="0" u="none" strike="noStrike" kern="1200" cap="none" spc="0" normalizeH="0" baseline="0" noProof="0" dirty="0">
                <a:ln>
                  <a:noFill/>
                </a:ln>
                <a:solidFill>
                  <a:schemeClr val="bg1"/>
                </a:solidFill>
                <a:effectLst/>
                <a:uLnTx/>
                <a:uFillTx/>
                <a:latin typeface="Trebuchet MS" charset="0"/>
                <a:ea typeface="Trebuchet MS" charset="0"/>
                <a:cs typeface="Trebuchet MS" charset="0"/>
              </a:rPr>
              <a:t>Thank You!</a:t>
            </a:r>
            <a:endParaRPr lang="en-US" sz="9600" b="0" dirty="0">
              <a:solidFill>
                <a:schemeClr val="bg1"/>
              </a:solidFill>
            </a:endParaRPr>
          </a:p>
        </p:txBody>
      </p:sp>
      <p:sp>
        <p:nvSpPr>
          <p:cNvPr id="9" name="Text Placeholder 3"/>
          <p:cNvSpPr>
            <a:spLocks noGrp="1"/>
          </p:cNvSpPr>
          <p:nvPr>
            <p:ph type="body" sz="quarter" idx="14" hasCustomPrompt="1"/>
          </p:nvPr>
        </p:nvSpPr>
        <p:spPr>
          <a:xfrm>
            <a:off x="1001486" y="5724968"/>
            <a:ext cx="5203371" cy="365125"/>
          </a:xfrm>
        </p:spPr>
        <p:txBody>
          <a:bodyPr anchor="ctr">
            <a:normAutofit/>
          </a:bodyPr>
          <a:lstStyle>
            <a:lvl1pPr>
              <a:defRPr sz="1600" b="1" baseline="0">
                <a:solidFill>
                  <a:schemeClr val="bg1"/>
                </a:solidFill>
                <a:latin typeface="Museo Slab 500" charset="0"/>
                <a:ea typeface="Museo Slab 500" charset="0"/>
                <a:cs typeface="Museo Slab 500" charset="0"/>
              </a:defRPr>
            </a:lvl1pPr>
          </a:lstStyle>
          <a:p>
            <a:pPr lvl="0"/>
            <a:r>
              <a:rPr lang="en-US" dirty="0"/>
              <a:t>Insert Presentation Title</a:t>
            </a:r>
          </a:p>
        </p:txBody>
      </p:sp>
      <p:sp>
        <p:nvSpPr>
          <p:cNvPr id="10" name="Rectangle 9">
            <a:extLst>
              <a:ext uri="{FF2B5EF4-FFF2-40B4-BE49-F238E27FC236}">
                <a16:creationId xmlns:a16="http://schemas.microsoft.com/office/drawing/2014/main" id="{3686A48A-2342-804A-9CEB-70A4DB2CBEE3}"/>
              </a:ext>
            </a:extLst>
          </p:cNvPr>
          <p:cNvSpPr/>
          <p:nvPr userDrawn="1"/>
        </p:nvSpPr>
        <p:spPr>
          <a:xfrm>
            <a:off x="0" y="3291840"/>
            <a:ext cx="12207240" cy="13716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1" name="Picture 10" descr="A picture containing drawing&#10;&#10;Description automatically generated">
            <a:extLst>
              <a:ext uri="{FF2B5EF4-FFF2-40B4-BE49-F238E27FC236}">
                <a16:creationId xmlns:a16="http://schemas.microsoft.com/office/drawing/2014/main" id="{A3C9896D-8129-421B-9060-30DDF812E158}"/>
              </a:ext>
            </a:extLst>
          </p:cNvPr>
          <p:cNvPicPr>
            <a:picLocks noChangeAspect="1"/>
          </p:cNvPicPr>
          <p:nvPr userDrawn="1"/>
        </p:nvPicPr>
        <p:blipFill>
          <a:blip r:embed="rId2"/>
          <a:stretch>
            <a:fillRect/>
          </a:stretch>
        </p:blipFill>
        <p:spPr>
          <a:xfrm>
            <a:off x="8968999" y="5912822"/>
            <a:ext cx="2759418" cy="676573"/>
          </a:xfrm>
          <a:prstGeom prst="rect">
            <a:avLst/>
          </a:prstGeom>
        </p:spPr>
      </p:pic>
    </p:spTree>
    <p:extLst>
      <p:ext uri="{BB962C8B-B14F-4D97-AF65-F5344CB8AC3E}">
        <p14:creationId xmlns:p14="http://schemas.microsoft.com/office/powerpoint/2010/main" val="2308034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ound Same Side Corner Rectangle 11"/>
          <p:cNvSpPr/>
          <p:nvPr userDrawn="1"/>
        </p:nvSpPr>
        <p:spPr>
          <a:xfrm rot="10800000">
            <a:off x="-5" y="0"/>
            <a:ext cx="12192001" cy="6858000"/>
          </a:xfrm>
          <a:prstGeom prst="round2SameRect">
            <a:avLst>
              <a:gd name="adj1" fmla="val 0"/>
              <a:gd name="adj2"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US" dirty="0"/>
          </a:p>
        </p:txBody>
      </p:sp>
      <p:sp>
        <p:nvSpPr>
          <p:cNvPr id="6" name="Rounded Rectangle 5">
            <a:extLst>
              <a:ext uri="{FF2B5EF4-FFF2-40B4-BE49-F238E27FC236}">
                <a16:creationId xmlns:a16="http://schemas.microsoft.com/office/drawing/2014/main" id="{E0FA04CD-0ACB-F840-B74F-2066F4AB4DA3}"/>
              </a:ext>
            </a:extLst>
          </p:cNvPr>
          <p:cNvSpPr/>
          <p:nvPr userDrawn="1"/>
        </p:nvSpPr>
        <p:spPr>
          <a:xfrm>
            <a:off x="343377" y="315409"/>
            <a:ext cx="11458936" cy="6204031"/>
          </a:xfrm>
          <a:prstGeom prst="roundRect">
            <a:avLst>
              <a:gd name="adj" fmla="val 0"/>
            </a:avLst>
          </a:prstGeom>
          <a:solidFill>
            <a:schemeClr val="accent2"/>
          </a:solidFill>
          <a:ln w="50800">
            <a:noFill/>
            <a:prstDash val="solid"/>
            <a:extLst>
              <a:ext uri="{C807C97D-BFC1-408E-A445-0C87EB9F89A2}">
                <ask:lineSketchStyleProps xmlns:ask="http://schemas.microsoft.com/office/drawing/2018/sketchyshapes" sd="1219033472">
                  <a:custGeom>
                    <a:avLst/>
                    <a:gdLst>
                      <a:gd name="connsiteX0" fmla="*/ 0 w 4626427"/>
                      <a:gd name="connsiteY0" fmla="*/ 0 h 5394957"/>
                      <a:gd name="connsiteX1" fmla="*/ 0 w 4626427"/>
                      <a:gd name="connsiteY1" fmla="*/ 0 h 5394957"/>
                      <a:gd name="connsiteX2" fmla="*/ 614654 w 4626427"/>
                      <a:gd name="connsiteY2" fmla="*/ 0 h 5394957"/>
                      <a:gd name="connsiteX3" fmla="*/ 1136779 w 4626427"/>
                      <a:gd name="connsiteY3" fmla="*/ 0 h 5394957"/>
                      <a:gd name="connsiteX4" fmla="*/ 1890226 w 4626427"/>
                      <a:gd name="connsiteY4" fmla="*/ 0 h 5394957"/>
                      <a:gd name="connsiteX5" fmla="*/ 2504880 w 4626427"/>
                      <a:gd name="connsiteY5" fmla="*/ 0 h 5394957"/>
                      <a:gd name="connsiteX6" fmla="*/ 3119534 w 4626427"/>
                      <a:gd name="connsiteY6" fmla="*/ 0 h 5394957"/>
                      <a:gd name="connsiteX7" fmla="*/ 3872980 w 4626427"/>
                      <a:gd name="connsiteY7" fmla="*/ 0 h 5394957"/>
                      <a:gd name="connsiteX8" fmla="*/ 4626427 w 4626427"/>
                      <a:gd name="connsiteY8" fmla="*/ 0 h 5394957"/>
                      <a:gd name="connsiteX9" fmla="*/ 4626427 w 4626427"/>
                      <a:gd name="connsiteY9" fmla="*/ 0 h 5394957"/>
                      <a:gd name="connsiteX10" fmla="*/ 4626427 w 4626427"/>
                      <a:gd name="connsiteY10" fmla="*/ 782269 h 5394957"/>
                      <a:gd name="connsiteX11" fmla="*/ 4626427 w 4626427"/>
                      <a:gd name="connsiteY11" fmla="*/ 1348739 h 5394957"/>
                      <a:gd name="connsiteX12" fmla="*/ 4626427 w 4626427"/>
                      <a:gd name="connsiteY12" fmla="*/ 1915210 h 5394957"/>
                      <a:gd name="connsiteX13" fmla="*/ 4626427 w 4626427"/>
                      <a:gd name="connsiteY13" fmla="*/ 2589579 h 5394957"/>
                      <a:gd name="connsiteX14" fmla="*/ 4626427 w 4626427"/>
                      <a:gd name="connsiteY14" fmla="*/ 3317899 h 5394957"/>
                      <a:gd name="connsiteX15" fmla="*/ 4626427 w 4626427"/>
                      <a:gd name="connsiteY15" fmla="*/ 3830419 h 5394957"/>
                      <a:gd name="connsiteX16" fmla="*/ 4626427 w 4626427"/>
                      <a:gd name="connsiteY16" fmla="*/ 4504789 h 5394957"/>
                      <a:gd name="connsiteX17" fmla="*/ 4626427 w 4626427"/>
                      <a:gd name="connsiteY17" fmla="*/ 5394957 h 5394957"/>
                      <a:gd name="connsiteX18" fmla="*/ 4626427 w 4626427"/>
                      <a:gd name="connsiteY18" fmla="*/ 5394957 h 5394957"/>
                      <a:gd name="connsiteX19" fmla="*/ 3965509 w 4626427"/>
                      <a:gd name="connsiteY19" fmla="*/ 5394957 h 5394957"/>
                      <a:gd name="connsiteX20" fmla="*/ 3212062 w 4626427"/>
                      <a:gd name="connsiteY20" fmla="*/ 5394957 h 5394957"/>
                      <a:gd name="connsiteX21" fmla="*/ 2551144 w 4626427"/>
                      <a:gd name="connsiteY21" fmla="*/ 5394957 h 5394957"/>
                      <a:gd name="connsiteX22" fmla="*/ 2029019 w 4626427"/>
                      <a:gd name="connsiteY22" fmla="*/ 5394957 h 5394957"/>
                      <a:gd name="connsiteX23" fmla="*/ 1460629 w 4626427"/>
                      <a:gd name="connsiteY23" fmla="*/ 5394957 h 5394957"/>
                      <a:gd name="connsiteX24" fmla="*/ 707182 w 4626427"/>
                      <a:gd name="connsiteY24" fmla="*/ 5394957 h 5394957"/>
                      <a:gd name="connsiteX25" fmla="*/ 0 w 4626427"/>
                      <a:gd name="connsiteY25" fmla="*/ 5394957 h 5394957"/>
                      <a:gd name="connsiteX26" fmla="*/ 0 w 4626427"/>
                      <a:gd name="connsiteY26" fmla="*/ 5394957 h 5394957"/>
                      <a:gd name="connsiteX27" fmla="*/ 0 w 4626427"/>
                      <a:gd name="connsiteY27" fmla="*/ 4828487 h 5394957"/>
                      <a:gd name="connsiteX28" fmla="*/ 0 w 4626427"/>
                      <a:gd name="connsiteY28" fmla="*/ 4208066 h 5394957"/>
                      <a:gd name="connsiteX29" fmla="*/ 0 w 4626427"/>
                      <a:gd name="connsiteY29" fmla="*/ 3695546 h 5394957"/>
                      <a:gd name="connsiteX30" fmla="*/ 0 w 4626427"/>
                      <a:gd name="connsiteY30" fmla="*/ 3183025 h 5394957"/>
                      <a:gd name="connsiteX31" fmla="*/ 0 w 4626427"/>
                      <a:gd name="connsiteY31" fmla="*/ 2454705 h 5394957"/>
                      <a:gd name="connsiteX32" fmla="*/ 0 w 4626427"/>
                      <a:gd name="connsiteY32" fmla="*/ 1888235 h 5394957"/>
                      <a:gd name="connsiteX33" fmla="*/ 0 w 4626427"/>
                      <a:gd name="connsiteY33" fmla="*/ 1105966 h 5394957"/>
                      <a:gd name="connsiteX34" fmla="*/ 0 w 4626427"/>
                      <a:gd name="connsiteY34" fmla="*/ 0 h 539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626427" h="5394957" extrusionOk="0">
                        <a:moveTo>
                          <a:pt x="0" y="0"/>
                        </a:moveTo>
                        <a:lnTo>
                          <a:pt x="0" y="0"/>
                        </a:lnTo>
                        <a:cubicBezTo>
                          <a:pt x="240121" y="-19070"/>
                          <a:pt x="383512" y="-18001"/>
                          <a:pt x="614654" y="0"/>
                        </a:cubicBezTo>
                        <a:cubicBezTo>
                          <a:pt x="845796" y="18001"/>
                          <a:pt x="988151" y="-4382"/>
                          <a:pt x="1136779" y="0"/>
                        </a:cubicBezTo>
                        <a:cubicBezTo>
                          <a:pt x="1285408" y="4382"/>
                          <a:pt x="1519205" y="-34089"/>
                          <a:pt x="1890226" y="0"/>
                        </a:cubicBezTo>
                        <a:cubicBezTo>
                          <a:pt x="2261247" y="34089"/>
                          <a:pt x="2348352" y="25566"/>
                          <a:pt x="2504880" y="0"/>
                        </a:cubicBezTo>
                        <a:cubicBezTo>
                          <a:pt x="2661408" y="-25566"/>
                          <a:pt x="2813636" y="-17392"/>
                          <a:pt x="3119534" y="0"/>
                        </a:cubicBezTo>
                        <a:cubicBezTo>
                          <a:pt x="3425432" y="17392"/>
                          <a:pt x="3604629" y="3086"/>
                          <a:pt x="3872980" y="0"/>
                        </a:cubicBezTo>
                        <a:cubicBezTo>
                          <a:pt x="4141331" y="-3086"/>
                          <a:pt x="4465311" y="18376"/>
                          <a:pt x="4626427" y="0"/>
                        </a:cubicBezTo>
                        <a:lnTo>
                          <a:pt x="4626427" y="0"/>
                        </a:lnTo>
                        <a:cubicBezTo>
                          <a:pt x="4623314" y="281132"/>
                          <a:pt x="4661773" y="579184"/>
                          <a:pt x="4626427" y="782269"/>
                        </a:cubicBezTo>
                        <a:cubicBezTo>
                          <a:pt x="4591081" y="985354"/>
                          <a:pt x="4616201" y="1075001"/>
                          <a:pt x="4626427" y="1348739"/>
                        </a:cubicBezTo>
                        <a:cubicBezTo>
                          <a:pt x="4636654" y="1622477"/>
                          <a:pt x="4609814" y="1641014"/>
                          <a:pt x="4626427" y="1915210"/>
                        </a:cubicBezTo>
                        <a:cubicBezTo>
                          <a:pt x="4643040" y="2189406"/>
                          <a:pt x="4608784" y="2359308"/>
                          <a:pt x="4626427" y="2589579"/>
                        </a:cubicBezTo>
                        <a:cubicBezTo>
                          <a:pt x="4644070" y="2819850"/>
                          <a:pt x="4602421" y="3138579"/>
                          <a:pt x="4626427" y="3317899"/>
                        </a:cubicBezTo>
                        <a:cubicBezTo>
                          <a:pt x="4650433" y="3497219"/>
                          <a:pt x="4607408" y="3615268"/>
                          <a:pt x="4626427" y="3830419"/>
                        </a:cubicBezTo>
                        <a:cubicBezTo>
                          <a:pt x="4645446" y="4045570"/>
                          <a:pt x="4625425" y="4292504"/>
                          <a:pt x="4626427" y="4504789"/>
                        </a:cubicBezTo>
                        <a:cubicBezTo>
                          <a:pt x="4627430" y="4717074"/>
                          <a:pt x="4597215" y="4965405"/>
                          <a:pt x="4626427" y="5394957"/>
                        </a:cubicBezTo>
                        <a:lnTo>
                          <a:pt x="4626427" y="5394957"/>
                        </a:lnTo>
                        <a:cubicBezTo>
                          <a:pt x="4395895" y="5375569"/>
                          <a:pt x="4288618" y="5427341"/>
                          <a:pt x="3965509" y="5394957"/>
                        </a:cubicBezTo>
                        <a:cubicBezTo>
                          <a:pt x="3642400" y="5362573"/>
                          <a:pt x="3464677" y="5359124"/>
                          <a:pt x="3212062" y="5394957"/>
                        </a:cubicBezTo>
                        <a:cubicBezTo>
                          <a:pt x="2959447" y="5430790"/>
                          <a:pt x="2819134" y="5416785"/>
                          <a:pt x="2551144" y="5394957"/>
                        </a:cubicBezTo>
                        <a:cubicBezTo>
                          <a:pt x="2283154" y="5373129"/>
                          <a:pt x="2149922" y="5409165"/>
                          <a:pt x="2029019" y="5394957"/>
                        </a:cubicBezTo>
                        <a:cubicBezTo>
                          <a:pt x="1908117" y="5380749"/>
                          <a:pt x="1650653" y="5394604"/>
                          <a:pt x="1460629" y="5394957"/>
                        </a:cubicBezTo>
                        <a:cubicBezTo>
                          <a:pt x="1270605" y="5395311"/>
                          <a:pt x="1019963" y="5392923"/>
                          <a:pt x="707182" y="5394957"/>
                        </a:cubicBezTo>
                        <a:cubicBezTo>
                          <a:pt x="394401" y="5396991"/>
                          <a:pt x="267435" y="5402137"/>
                          <a:pt x="0" y="5394957"/>
                        </a:cubicBezTo>
                        <a:lnTo>
                          <a:pt x="0" y="5394957"/>
                        </a:lnTo>
                        <a:cubicBezTo>
                          <a:pt x="-6061" y="5164908"/>
                          <a:pt x="28138" y="5087547"/>
                          <a:pt x="0" y="4828487"/>
                        </a:cubicBezTo>
                        <a:cubicBezTo>
                          <a:pt x="-28138" y="4569427"/>
                          <a:pt x="18507" y="4461260"/>
                          <a:pt x="0" y="4208066"/>
                        </a:cubicBezTo>
                        <a:cubicBezTo>
                          <a:pt x="-18507" y="3954872"/>
                          <a:pt x="10023" y="3846142"/>
                          <a:pt x="0" y="3695546"/>
                        </a:cubicBezTo>
                        <a:cubicBezTo>
                          <a:pt x="-10023" y="3544950"/>
                          <a:pt x="18060" y="3311915"/>
                          <a:pt x="0" y="3183025"/>
                        </a:cubicBezTo>
                        <a:cubicBezTo>
                          <a:pt x="-18060" y="3054135"/>
                          <a:pt x="-19108" y="2620092"/>
                          <a:pt x="0" y="2454705"/>
                        </a:cubicBezTo>
                        <a:cubicBezTo>
                          <a:pt x="19108" y="2289318"/>
                          <a:pt x="-23211" y="2022354"/>
                          <a:pt x="0" y="1888235"/>
                        </a:cubicBezTo>
                        <a:cubicBezTo>
                          <a:pt x="23211" y="1754116"/>
                          <a:pt x="-12028" y="1479881"/>
                          <a:pt x="0" y="1105966"/>
                        </a:cubicBezTo>
                        <a:cubicBezTo>
                          <a:pt x="12028" y="732051"/>
                          <a:pt x="35146" y="345401"/>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1458685" y="1560264"/>
            <a:ext cx="9274627" cy="1680213"/>
          </a:xfrm>
        </p:spPr>
        <p:txBody>
          <a:bodyPr>
            <a:noAutofit/>
          </a:bodyPr>
          <a:lstStyle>
            <a:lvl1pPr algn="ctr">
              <a:defRPr sz="6000" b="0" i="0">
                <a:solidFill>
                  <a:schemeClr val="bg1"/>
                </a:solidFill>
                <a:effectLst>
                  <a:outerShdw blurRad="50800" dist="38100" dir="2700000" algn="tl" rotWithShape="0">
                    <a:prstClr val="black">
                      <a:alpha val="40000"/>
                    </a:prstClr>
                  </a:outerShdw>
                </a:effectLst>
                <a:latin typeface="Museo Slab 500" charset="0"/>
                <a:ea typeface="Museo Slab 500" charset="0"/>
                <a:cs typeface="Museo Slab 500" charset="0"/>
              </a:defRPr>
            </a:lvl1pPr>
          </a:lstStyle>
          <a:p>
            <a:r>
              <a:rPr lang="en-US" dirty="0"/>
              <a:t>Click to edit section title</a:t>
            </a:r>
          </a:p>
        </p:txBody>
      </p:sp>
      <p:sp>
        <p:nvSpPr>
          <p:cNvPr id="11" name="Text Placeholder 10"/>
          <p:cNvSpPr>
            <a:spLocks noGrp="1"/>
          </p:cNvSpPr>
          <p:nvPr>
            <p:ph type="body" sz="quarter" idx="12" hasCustomPrompt="1"/>
          </p:nvPr>
        </p:nvSpPr>
        <p:spPr>
          <a:xfrm>
            <a:off x="1458685" y="3533607"/>
            <a:ext cx="9274627" cy="2388867"/>
          </a:xfrm>
        </p:spPr>
        <p:txBody>
          <a:bodyPr>
            <a:normAutofit/>
          </a:bodyPr>
          <a:lstStyle>
            <a:lvl1pPr marL="0" indent="0" algn="ctr">
              <a:buNone/>
              <a:defRPr sz="2400" b="0" i="0">
                <a:solidFill>
                  <a:schemeClr val="bg1"/>
                </a:solidFill>
                <a:latin typeface="+mn-lt"/>
                <a:ea typeface="Trebuchet MS" charset="0"/>
                <a:cs typeface="Trebuchet MS" charset="0"/>
              </a:defRPr>
            </a:lvl1pPr>
          </a:lstStyle>
          <a:p>
            <a:pPr lvl="0"/>
            <a:r>
              <a:rPr lang="en-US" dirty="0"/>
              <a:t>Click to edit subtitle or section introduction</a:t>
            </a:r>
          </a:p>
        </p:txBody>
      </p:sp>
      <p:sp>
        <p:nvSpPr>
          <p:cNvPr id="7" name="Rounded Rectangle 6">
            <a:extLst>
              <a:ext uri="{FF2B5EF4-FFF2-40B4-BE49-F238E27FC236}">
                <a16:creationId xmlns:a16="http://schemas.microsoft.com/office/drawing/2014/main" id="{0E0A828F-03B5-FB4E-9CCA-0F904312E483}"/>
              </a:ext>
            </a:extLst>
          </p:cNvPr>
          <p:cNvSpPr/>
          <p:nvPr userDrawn="1"/>
        </p:nvSpPr>
        <p:spPr>
          <a:xfrm>
            <a:off x="671332" y="731523"/>
            <a:ext cx="10799180" cy="5484082"/>
          </a:xfrm>
          <a:prstGeom prst="roundRect">
            <a:avLst>
              <a:gd name="adj" fmla="val 0"/>
            </a:avLst>
          </a:prstGeom>
          <a:noFill/>
          <a:ln w="50800">
            <a:solidFill>
              <a:schemeClr val="accent2">
                <a:lumMod val="60000"/>
                <a:lumOff val="40000"/>
              </a:schemeClr>
            </a:solidFill>
            <a:prstDash val="solid"/>
            <a:extLst>
              <a:ext uri="{C807C97D-BFC1-408E-A445-0C87EB9F89A2}">
                <ask:lineSketchStyleProps xmlns:ask="http://schemas.microsoft.com/office/drawing/2018/sketchyshapes" sd="1219033472">
                  <a:custGeom>
                    <a:avLst/>
                    <a:gdLst>
                      <a:gd name="connsiteX0" fmla="*/ 0 w 4626427"/>
                      <a:gd name="connsiteY0" fmla="*/ 0 h 5394957"/>
                      <a:gd name="connsiteX1" fmla="*/ 0 w 4626427"/>
                      <a:gd name="connsiteY1" fmla="*/ 0 h 5394957"/>
                      <a:gd name="connsiteX2" fmla="*/ 614654 w 4626427"/>
                      <a:gd name="connsiteY2" fmla="*/ 0 h 5394957"/>
                      <a:gd name="connsiteX3" fmla="*/ 1136779 w 4626427"/>
                      <a:gd name="connsiteY3" fmla="*/ 0 h 5394957"/>
                      <a:gd name="connsiteX4" fmla="*/ 1890226 w 4626427"/>
                      <a:gd name="connsiteY4" fmla="*/ 0 h 5394957"/>
                      <a:gd name="connsiteX5" fmla="*/ 2504880 w 4626427"/>
                      <a:gd name="connsiteY5" fmla="*/ 0 h 5394957"/>
                      <a:gd name="connsiteX6" fmla="*/ 3119534 w 4626427"/>
                      <a:gd name="connsiteY6" fmla="*/ 0 h 5394957"/>
                      <a:gd name="connsiteX7" fmla="*/ 3872980 w 4626427"/>
                      <a:gd name="connsiteY7" fmla="*/ 0 h 5394957"/>
                      <a:gd name="connsiteX8" fmla="*/ 4626427 w 4626427"/>
                      <a:gd name="connsiteY8" fmla="*/ 0 h 5394957"/>
                      <a:gd name="connsiteX9" fmla="*/ 4626427 w 4626427"/>
                      <a:gd name="connsiteY9" fmla="*/ 0 h 5394957"/>
                      <a:gd name="connsiteX10" fmla="*/ 4626427 w 4626427"/>
                      <a:gd name="connsiteY10" fmla="*/ 782269 h 5394957"/>
                      <a:gd name="connsiteX11" fmla="*/ 4626427 w 4626427"/>
                      <a:gd name="connsiteY11" fmla="*/ 1348739 h 5394957"/>
                      <a:gd name="connsiteX12" fmla="*/ 4626427 w 4626427"/>
                      <a:gd name="connsiteY12" fmla="*/ 1915210 h 5394957"/>
                      <a:gd name="connsiteX13" fmla="*/ 4626427 w 4626427"/>
                      <a:gd name="connsiteY13" fmla="*/ 2589579 h 5394957"/>
                      <a:gd name="connsiteX14" fmla="*/ 4626427 w 4626427"/>
                      <a:gd name="connsiteY14" fmla="*/ 3317899 h 5394957"/>
                      <a:gd name="connsiteX15" fmla="*/ 4626427 w 4626427"/>
                      <a:gd name="connsiteY15" fmla="*/ 3830419 h 5394957"/>
                      <a:gd name="connsiteX16" fmla="*/ 4626427 w 4626427"/>
                      <a:gd name="connsiteY16" fmla="*/ 4504789 h 5394957"/>
                      <a:gd name="connsiteX17" fmla="*/ 4626427 w 4626427"/>
                      <a:gd name="connsiteY17" fmla="*/ 5394957 h 5394957"/>
                      <a:gd name="connsiteX18" fmla="*/ 4626427 w 4626427"/>
                      <a:gd name="connsiteY18" fmla="*/ 5394957 h 5394957"/>
                      <a:gd name="connsiteX19" fmla="*/ 3965509 w 4626427"/>
                      <a:gd name="connsiteY19" fmla="*/ 5394957 h 5394957"/>
                      <a:gd name="connsiteX20" fmla="*/ 3212062 w 4626427"/>
                      <a:gd name="connsiteY20" fmla="*/ 5394957 h 5394957"/>
                      <a:gd name="connsiteX21" fmla="*/ 2551144 w 4626427"/>
                      <a:gd name="connsiteY21" fmla="*/ 5394957 h 5394957"/>
                      <a:gd name="connsiteX22" fmla="*/ 2029019 w 4626427"/>
                      <a:gd name="connsiteY22" fmla="*/ 5394957 h 5394957"/>
                      <a:gd name="connsiteX23" fmla="*/ 1460629 w 4626427"/>
                      <a:gd name="connsiteY23" fmla="*/ 5394957 h 5394957"/>
                      <a:gd name="connsiteX24" fmla="*/ 707182 w 4626427"/>
                      <a:gd name="connsiteY24" fmla="*/ 5394957 h 5394957"/>
                      <a:gd name="connsiteX25" fmla="*/ 0 w 4626427"/>
                      <a:gd name="connsiteY25" fmla="*/ 5394957 h 5394957"/>
                      <a:gd name="connsiteX26" fmla="*/ 0 w 4626427"/>
                      <a:gd name="connsiteY26" fmla="*/ 5394957 h 5394957"/>
                      <a:gd name="connsiteX27" fmla="*/ 0 w 4626427"/>
                      <a:gd name="connsiteY27" fmla="*/ 4828487 h 5394957"/>
                      <a:gd name="connsiteX28" fmla="*/ 0 w 4626427"/>
                      <a:gd name="connsiteY28" fmla="*/ 4208066 h 5394957"/>
                      <a:gd name="connsiteX29" fmla="*/ 0 w 4626427"/>
                      <a:gd name="connsiteY29" fmla="*/ 3695546 h 5394957"/>
                      <a:gd name="connsiteX30" fmla="*/ 0 w 4626427"/>
                      <a:gd name="connsiteY30" fmla="*/ 3183025 h 5394957"/>
                      <a:gd name="connsiteX31" fmla="*/ 0 w 4626427"/>
                      <a:gd name="connsiteY31" fmla="*/ 2454705 h 5394957"/>
                      <a:gd name="connsiteX32" fmla="*/ 0 w 4626427"/>
                      <a:gd name="connsiteY32" fmla="*/ 1888235 h 5394957"/>
                      <a:gd name="connsiteX33" fmla="*/ 0 w 4626427"/>
                      <a:gd name="connsiteY33" fmla="*/ 1105966 h 5394957"/>
                      <a:gd name="connsiteX34" fmla="*/ 0 w 4626427"/>
                      <a:gd name="connsiteY34" fmla="*/ 0 h 539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626427" h="5394957" extrusionOk="0">
                        <a:moveTo>
                          <a:pt x="0" y="0"/>
                        </a:moveTo>
                        <a:lnTo>
                          <a:pt x="0" y="0"/>
                        </a:lnTo>
                        <a:cubicBezTo>
                          <a:pt x="240121" y="-19070"/>
                          <a:pt x="383512" y="-18001"/>
                          <a:pt x="614654" y="0"/>
                        </a:cubicBezTo>
                        <a:cubicBezTo>
                          <a:pt x="845796" y="18001"/>
                          <a:pt x="988151" y="-4382"/>
                          <a:pt x="1136779" y="0"/>
                        </a:cubicBezTo>
                        <a:cubicBezTo>
                          <a:pt x="1285408" y="4382"/>
                          <a:pt x="1519205" y="-34089"/>
                          <a:pt x="1890226" y="0"/>
                        </a:cubicBezTo>
                        <a:cubicBezTo>
                          <a:pt x="2261247" y="34089"/>
                          <a:pt x="2348352" y="25566"/>
                          <a:pt x="2504880" y="0"/>
                        </a:cubicBezTo>
                        <a:cubicBezTo>
                          <a:pt x="2661408" y="-25566"/>
                          <a:pt x="2813636" y="-17392"/>
                          <a:pt x="3119534" y="0"/>
                        </a:cubicBezTo>
                        <a:cubicBezTo>
                          <a:pt x="3425432" y="17392"/>
                          <a:pt x="3604629" y="3086"/>
                          <a:pt x="3872980" y="0"/>
                        </a:cubicBezTo>
                        <a:cubicBezTo>
                          <a:pt x="4141331" y="-3086"/>
                          <a:pt x="4465311" y="18376"/>
                          <a:pt x="4626427" y="0"/>
                        </a:cubicBezTo>
                        <a:lnTo>
                          <a:pt x="4626427" y="0"/>
                        </a:lnTo>
                        <a:cubicBezTo>
                          <a:pt x="4623314" y="281132"/>
                          <a:pt x="4661773" y="579184"/>
                          <a:pt x="4626427" y="782269"/>
                        </a:cubicBezTo>
                        <a:cubicBezTo>
                          <a:pt x="4591081" y="985354"/>
                          <a:pt x="4616201" y="1075001"/>
                          <a:pt x="4626427" y="1348739"/>
                        </a:cubicBezTo>
                        <a:cubicBezTo>
                          <a:pt x="4636654" y="1622477"/>
                          <a:pt x="4609814" y="1641014"/>
                          <a:pt x="4626427" y="1915210"/>
                        </a:cubicBezTo>
                        <a:cubicBezTo>
                          <a:pt x="4643040" y="2189406"/>
                          <a:pt x="4608784" y="2359308"/>
                          <a:pt x="4626427" y="2589579"/>
                        </a:cubicBezTo>
                        <a:cubicBezTo>
                          <a:pt x="4644070" y="2819850"/>
                          <a:pt x="4602421" y="3138579"/>
                          <a:pt x="4626427" y="3317899"/>
                        </a:cubicBezTo>
                        <a:cubicBezTo>
                          <a:pt x="4650433" y="3497219"/>
                          <a:pt x="4607408" y="3615268"/>
                          <a:pt x="4626427" y="3830419"/>
                        </a:cubicBezTo>
                        <a:cubicBezTo>
                          <a:pt x="4645446" y="4045570"/>
                          <a:pt x="4625425" y="4292504"/>
                          <a:pt x="4626427" y="4504789"/>
                        </a:cubicBezTo>
                        <a:cubicBezTo>
                          <a:pt x="4627430" y="4717074"/>
                          <a:pt x="4597215" y="4965405"/>
                          <a:pt x="4626427" y="5394957"/>
                        </a:cubicBezTo>
                        <a:lnTo>
                          <a:pt x="4626427" y="5394957"/>
                        </a:lnTo>
                        <a:cubicBezTo>
                          <a:pt x="4395895" y="5375569"/>
                          <a:pt x="4288618" y="5427341"/>
                          <a:pt x="3965509" y="5394957"/>
                        </a:cubicBezTo>
                        <a:cubicBezTo>
                          <a:pt x="3642400" y="5362573"/>
                          <a:pt x="3464677" y="5359124"/>
                          <a:pt x="3212062" y="5394957"/>
                        </a:cubicBezTo>
                        <a:cubicBezTo>
                          <a:pt x="2959447" y="5430790"/>
                          <a:pt x="2819134" y="5416785"/>
                          <a:pt x="2551144" y="5394957"/>
                        </a:cubicBezTo>
                        <a:cubicBezTo>
                          <a:pt x="2283154" y="5373129"/>
                          <a:pt x="2149922" y="5409165"/>
                          <a:pt x="2029019" y="5394957"/>
                        </a:cubicBezTo>
                        <a:cubicBezTo>
                          <a:pt x="1908117" y="5380749"/>
                          <a:pt x="1650653" y="5394604"/>
                          <a:pt x="1460629" y="5394957"/>
                        </a:cubicBezTo>
                        <a:cubicBezTo>
                          <a:pt x="1270605" y="5395311"/>
                          <a:pt x="1019963" y="5392923"/>
                          <a:pt x="707182" y="5394957"/>
                        </a:cubicBezTo>
                        <a:cubicBezTo>
                          <a:pt x="394401" y="5396991"/>
                          <a:pt x="267435" y="5402137"/>
                          <a:pt x="0" y="5394957"/>
                        </a:cubicBezTo>
                        <a:lnTo>
                          <a:pt x="0" y="5394957"/>
                        </a:lnTo>
                        <a:cubicBezTo>
                          <a:pt x="-6061" y="5164908"/>
                          <a:pt x="28138" y="5087547"/>
                          <a:pt x="0" y="4828487"/>
                        </a:cubicBezTo>
                        <a:cubicBezTo>
                          <a:pt x="-28138" y="4569427"/>
                          <a:pt x="18507" y="4461260"/>
                          <a:pt x="0" y="4208066"/>
                        </a:cubicBezTo>
                        <a:cubicBezTo>
                          <a:pt x="-18507" y="3954872"/>
                          <a:pt x="10023" y="3846142"/>
                          <a:pt x="0" y="3695546"/>
                        </a:cubicBezTo>
                        <a:cubicBezTo>
                          <a:pt x="-10023" y="3544950"/>
                          <a:pt x="18060" y="3311915"/>
                          <a:pt x="0" y="3183025"/>
                        </a:cubicBezTo>
                        <a:cubicBezTo>
                          <a:pt x="-18060" y="3054135"/>
                          <a:pt x="-19108" y="2620092"/>
                          <a:pt x="0" y="2454705"/>
                        </a:cubicBezTo>
                        <a:cubicBezTo>
                          <a:pt x="19108" y="2289318"/>
                          <a:pt x="-23211" y="2022354"/>
                          <a:pt x="0" y="1888235"/>
                        </a:cubicBezTo>
                        <a:cubicBezTo>
                          <a:pt x="23211" y="1754116"/>
                          <a:pt x="-12028" y="1479881"/>
                          <a:pt x="0" y="1105966"/>
                        </a:cubicBezTo>
                        <a:cubicBezTo>
                          <a:pt x="12028" y="732051"/>
                          <a:pt x="35146" y="345401"/>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Round Same Side Corner Rectangle 11"/>
          <p:cNvSpPr/>
          <p:nvPr userDrawn="1"/>
        </p:nvSpPr>
        <p:spPr>
          <a:xfrm rot="10800000">
            <a:off x="-4" y="0"/>
            <a:ext cx="12192001" cy="3383278"/>
          </a:xfrm>
          <a:prstGeom prst="round2SameRect">
            <a:avLst>
              <a:gd name="adj1" fmla="val 0"/>
              <a:gd name="adj2" fmla="val 0"/>
            </a:avLst>
          </a:prstGeom>
          <a:solidFill>
            <a:srgbClr val="232C6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US" dirty="0"/>
          </a:p>
        </p:txBody>
      </p:sp>
      <p:sp>
        <p:nvSpPr>
          <p:cNvPr id="2" name="Title 1"/>
          <p:cNvSpPr>
            <a:spLocks noGrp="1"/>
          </p:cNvSpPr>
          <p:nvPr>
            <p:ph type="title" hasCustomPrompt="1"/>
          </p:nvPr>
        </p:nvSpPr>
        <p:spPr>
          <a:xfrm>
            <a:off x="1458685" y="1097277"/>
            <a:ext cx="9274627" cy="1680213"/>
          </a:xfrm>
        </p:spPr>
        <p:txBody>
          <a:bodyPr>
            <a:noAutofit/>
          </a:bodyPr>
          <a:lstStyle>
            <a:lvl1pPr algn="ctr">
              <a:defRPr sz="6000" b="0" i="0">
                <a:solidFill>
                  <a:schemeClr val="bg1"/>
                </a:solidFill>
                <a:effectLst>
                  <a:outerShdw blurRad="50800" dist="38100" dir="2700000" algn="tl" rotWithShape="0">
                    <a:prstClr val="black">
                      <a:alpha val="40000"/>
                    </a:prstClr>
                  </a:outerShdw>
                </a:effectLst>
                <a:latin typeface="Museo Slab 500" charset="0"/>
                <a:ea typeface="Museo Slab 500" charset="0"/>
                <a:cs typeface="Museo Slab 500" charset="0"/>
              </a:defRPr>
            </a:lvl1pPr>
          </a:lstStyle>
          <a:p>
            <a:r>
              <a:rPr lang="en-US" dirty="0"/>
              <a:t>Click to edit section title</a:t>
            </a:r>
          </a:p>
        </p:txBody>
      </p:sp>
      <p:sp>
        <p:nvSpPr>
          <p:cNvPr id="11" name="Text Placeholder 10"/>
          <p:cNvSpPr>
            <a:spLocks noGrp="1"/>
          </p:cNvSpPr>
          <p:nvPr>
            <p:ph type="body" sz="quarter" idx="12" hasCustomPrompt="1"/>
          </p:nvPr>
        </p:nvSpPr>
        <p:spPr>
          <a:xfrm>
            <a:off x="1458685" y="3737610"/>
            <a:ext cx="9274627" cy="2388867"/>
          </a:xfrm>
        </p:spPr>
        <p:txBody>
          <a:bodyPr>
            <a:normAutofit/>
          </a:bodyPr>
          <a:lstStyle>
            <a:lvl1pPr marL="0" indent="0" algn="ctr">
              <a:buNone/>
              <a:defRPr sz="2400" b="0" i="0">
                <a:solidFill>
                  <a:schemeClr val="bg2">
                    <a:lumMod val="10000"/>
                  </a:schemeClr>
                </a:solidFill>
                <a:latin typeface="+mn-lt"/>
                <a:ea typeface="Trebuchet MS" charset="0"/>
                <a:cs typeface="Trebuchet MS" charset="0"/>
              </a:defRPr>
            </a:lvl1pPr>
          </a:lstStyle>
          <a:p>
            <a:pPr lvl="0"/>
            <a:r>
              <a:rPr lang="en-US" dirty="0"/>
              <a:t>Click to edit subtitle or section introduction</a:t>
            </a:r>
          </a:p>
        </p:txBody>
      </p:sp>
      <p:sp>
        <p:nvSpPr>
          <p:cNvPr id="3" name="Rectangle 2">
            <a:extLst>
              <a:ext uri="{FF2B5EF4-FFF2-40B4-BE49-F238E27FC236}">
                <a16:creationId xmlns:a16="http://schemas.microsoft.com/office/drawing/2014/main" id="{69A09D69-8D09-9C4E-8620-77241C2844C3}"/>
              </a:ext>
            </a:extLst>
          </p:cNvPr>
          <p:cNvSpPr/>
          <p:nvPr userDrawn="1"/>
        </p:nvSpPr>
        <p:spPr>
          <a:xfrm>
            <a:off x="-15240" y="3246119"/>
            <a:ext cx="12207240" cy="13716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4100994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2" name="Round Same Side Corner Rectangle 11"/>
          <p:cNvSpPr/>
          <p:nvPr userDrawn="1"/>
        </p:nvSpPr>
        <p:spPr>
          <a:xfrm rot="10800000">
            <a:off x="-4" y="0"/>
            <a:ext cx="12192001" cy="3383278"/>
          </a:xfrm>
          <a:prstGeom prst="round2SameRect">
            <a:avLst>
              <a:gd name="adj1" fmla="val 0"/>
              <a:gd name="adj2" fmla="val 0"/>
            </a:avLst>
          </a:prstGeom>
          <a:solidFill>
            <a:srgbClr val="6D3A5D"/>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US" dirty="0"/>
          </a:p>
        </p:txBody>
      </p:sp>
      <p:sp>
        <p:nvSpPr>
          <p:cNvPr id="2" name="Title 1"/>
          <p:cNvSpPr>
            <a:spLocks noGrp="1"/>
          </p:cNvSpPr>
          <p:nvPr>
            <p:ph type="title" hasCustomPrompt="1"/>
          </p:nvPr>
        </p:nvSpPr>
        <p:spPr>
          <a:xfrm>
            <a:off x="1458685" y="1097277"/>
            <a:ext cx="9274627" cy="1680213"/>
          </a:xfrm>
        </p:spPr>
        <p:txBody>
          <a:bodyPr>
            <a:noAutofit/>
          </a:bodyPr>
          <a:lstStyle>
            <a:lvl1pPr algn="ctr">
              <a:defRPr sz="6000" b="0" i="0">
                <a:solidFill>
                  <a:schemeClr val="bg1"/>
                </a:solidFill>
                <a:effectLst>
                  <a:outerShdw blurRad="50800" dist="38100" dir="2700000" algn="tl" rotWithShape="0">
                    <a:prstClr val="black">
                      <a:alpha val="40000"/>
                    </a:prstClr>
                  </a:outerShdw>
                </a:effectLst>
                <a:latin typeface="Museo Slab 500" charset="0"/>
                <a:ea typeface="Museo Slab 500" charset="0"/>
                <a:cs typeface="Museo Slab 500" charset="0"/>
              </a:defRPr>
            </a:lvl1pPr>
          </a:lstStyle>
          <a:p>
            <a:r>
              <a:rPr lang="en-US" dirty="0"/>
              <a:t>Click to edit section title</a:t>
            </a:r>
          </a:p>
        </p:txBody>
      </p:sp>
      <p:sp>
        <p:nvSpPr>
          <p:cNvPr id="11" name="Text Placeholder 10"/>
          <p:cNvSpPr>
            <a:spLocks noGrp="1"/>
          </p:cNvSpPr>
          <p:nvPr>
            <p:ph type="body" sz="quarter" idx="12" hasCustomPrompt="1"/>
          </p:nvPr>
        </p:nvSpPr>
        <p:spPr>
          <a:xfrm>
            <a:off x="1458685" y="3737610"/>
            <a:ext cx="9274627" cy="2388867"/>
          </a:xfrm>
        </p:spPr>
        <p:txBody>
          <a:bodyPr>
            <a:normAutofit/>
          </a:bodyPr>
          <a:lstStyle>
            <a:lvl1pPr marL="0" indent="0" algn="ctr">
              <a:buNone/>
              <a:defRPr sz="2400" b="0" i="0">
                <a:solidFill>
                  <a:schemeClr val="bg2">
                    <a:lumMod val="10000"/>
                  </a:schemeClr>
                </a:solidFill>
                <a:latin typeface="+mn-lt"/>
                <a:ea typeface="Trebuchet MS" charset="0"/>
                <a:cs typeface="Trebuchet MS" charset="0"/>
              </a:defRPr>
            </a:lvl1pPr>
          </a:lstStyle>
          <a:p>
            <a:pPr lvl="0"/>
            <a:r>
              <a:rPr lang="en-US" dirty="0"/>
              <a:t>Click to edit subtitle or section introduction</a:t>
            </a:r>
          </a:p>
        </p:txBody>
      </p:sp>
      <p:sp>
        <p:nvSpPr>
          <p:cNvPr id="3" name="Rectangle 2">
            <a:extLst>
              <a:ext uri="{FF2B5EF4-FFF2-40B4-BE49-F238E27FC236}">
                <a16:creationId xmlns:a16="http://schemas.microsoft.com/office/drawing/2014/main" id="{69A09D69-8D09-9C4E-8620-77241C2844C3}"/>
              </a:ext>
            </a:extLst>
          </p:cNvPr>
          <p:cNvSpPr/>
          <p:nvPr userDrawn="1"/>
        </p:nvSpPr>
        <p:spPr>
          <a:xfrm>
            <a:off x="-15240" y="3246119"/>
            <a:ext cx="12207240" cy="13716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4058166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lternate Title Slide">
    <p:bg>
      <p:bgPr>
        <a:solidFill>
          <a:srgbClr val="407CCA"/>
        </a:solidFill>
        <a:effectLst/>
      </p:bgPr>
    </p:bg>
    <p:spTree>
      <p:nvGrpSpPr>
        <p:cNvPr id="1" name=""/>
        <p:cNvGrpSpPr/>
        <p:nvPr/>
      </p:nvGrpSpPr>
      <p:grpSpPr>
        <a:xfrm>
          <a:off x="0" y="0"/>
          <a:ext cx="0" cy="0"/>
          <a:chOff x="0" y="0"/>
          <a:chExt cx="0" cy="0"/>
        </a:xfrm>
      </p:grpSpPr>
      <p:sp>
        <p:nvSpPr>
          <p:cNvPr id="3" name="Rounded Rectangle 2"/>
          <p:cNvSpPr/>
          <p:nvPr userDrawn="1"/>
        </p:nvSpPr>
        <p:spPr>
          <a:xfrm>
            <a:off x="152400" y="163286"/>
            <a:ext cx="11887200" cy="6531428"/>
          </a:xfrm>
          <a:prstGeom prst="roundRect">
            <a:avLst>
              <a:gd name="adj" fmla="val 0"/>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hasCustomPrompt="1"/>
          </p:nvPr>
        </p:nvSpPr>
        <p:spPr>
          <a:xfrm>
            <a:off x="912223" y="1097278"/>
            <a:ext cx="10365377" cy="1524000"/>
          </a:xfrm>
        </p:spPr>
        <p:txBody>
          <a:bodyPr>
            <a:noAutofit/>
          </a:bodyPr>
          <a:lstStyle>
            <a:lvl1pPr algn="l">
              <a:defRPr sz="6000" b="0" i="0" baseline="0">
                <a:solidFill>
                  <a:srgbClr val="232C67"/>
                </a:solidFill>
                <a:latin typeface="Museo Slab 500" charset="0"/>
                <a:ea typeface="Museo Slab 500" charset="0"/>
                <a:cs typeface="Museo Slab 500" charset="0"/>
              </a:defRPr>
            </a:lvl1pPr>
          </a:lstStyle>
          <a:p>
            <a:r>
              <a:rPr lang="en-US" dirty="0"/>
              <a:t>Click to edit section title</a:t>
            </a:r>
          </a:p>
        </p:txBody>
      </p:sp>
      <p:sp>
        <p:nvSpPr>
          <p:cNvPr id="5" name="Text Placeholder 10"/>
          <p:cNvSpPr>
            <a:spLocks noGrp="1"/>
          </p:cNvSpPr>
          <p:nvPr>
            <p:ph type="body" sz="quarter" idx="12" hasCustomPrompt="1"/>
          </p:nvPr>
        </p:nvSpPr>
        <p:spPr>
          <a:xfrm>
            <a:off x="912223" y="2839454"/>
            <a:ext cx="10365377" cy="3287024"/>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subtitle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Alternate Title Slide">
    <p:bg>
      <p:bgPr>
        <a:solidFill>
          <a:schemeClr val="accent1"/>
        </a:solidFill>
        <a:effectLst/>
      </p:bgPr>
    </p:bg>
    <p:spTree>
      <p:nvGrpSpPr>
        <p:cNvPr id="1" name=""/>
        <p:cNvGrpSpPr/>
        <p:nvPr/>
      </p:nvGrpSpPr>
      <p:grpSpPr>
        <a:xfrm>
          <a:off x="0" y="0"/>
          <a:ext cx="0" cy="0"/>
          <a:chOff x="0" y="0"/>
          <a:chExt cx="0" cy="0"/>
        </a:xfrm>
      </p:grpSpPr>
      <p:sp>
        <p:nvSpPr>
          <p:cNvPr id="3" name="Rounded Rectangle 2"/>
          <p:cNvSpPr/>
          <p:nvPr userDrawn="1"/>
        </p:nvSpPr>
        <p:spPr>
          <a:xfrm>
            <a:off x="152400" y="163286"/>
            <a:ext cx="11887200" cy="6531428"/>
          </a:xfrm>
          <a:prstGeom prst="roundRect">
            <a:avLst>
              <a:gd name="adj" fmla="val 0"/>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hasCustomPrompt="1"/>
          </p:nvPr>
        </p:nvSpPr>
        <p:spPr>
          <a:xfrm>
            <a:off x="912223" y="1097278"/>
            <a:ext cx="10365377" cy="1524000"/>
          </a:xfrm>
        </p:spPr>
        <p:txBody>
          <a:bodyPr>
            <a:noAutofit/>
          </a:bodyPr>
          <a:lstStyle>
            <a:lvl1pPr algn="l">
              <a:defRPr sz="6000" b="0" i="0" baseline="0">
                <a:solidFill>
                  <a:srgbClr val="232C67"/>
                </a:solidFill>
                <a:latin typeface="Museo Slab 500" charset="0"/>
                <a:ea typeface="Museo Slab 500" charset="0"/>
                <a:cs typeface="Museo Slab 500" charset="0"/>
              </a:defRPr>
            </a:lvl1pPr>
          </a:lstStyle>
          <a:p>
            <a:r>
              <a:rPr lang="en-US" dirty="0"/>
              <a:t>Click to edit section title</a:t>
            </a:r>
          </a:p>
        </p:txBody>
      </p:sp>
      <p:sp>
        <p:nvSpPr>
          <p:cNvPr id="5" name="Text Placeholder 10"/>
          <p:cNvSpPr>
            <a:spLocks noGrp="1"/>
          </p:cNvSpPr>
          <p:nvPr>
            <p:ph type="body" sz="quarter" idx="12" hasCustomPrompt="1"/>
          </p:nvPr>
        </p:nvSpPr>
        <p:spPr>
          <a:xfrm>
            <a:off x="912223" y="2839454"/>
            <a:ext cx="10365377" cy="3287024"/>
          </a:xfrm>
        </p:spPr>
        <p:txBody>
          <a:bodyPr>
            <a:normAutofit/>
          </a:bodyPr>
          <a:lstStyle>
            <a:lvl1pPr marL="0" indent="0" algn="l">
              <a:buNone/>
              <a:defRPr sz="2400" b="0" i="0">
                <a:solidFill>
                  <a:schemeClr val="accent3">
                    <a:lumMod val="10000"/>
                  </a:schemeClr>
                </a:solidFill>
                <a:latin typeface="+mn-lt"/>
                <a:ea typeface="Trebuchet MS" charset="0"/>
                <a:cs typeface="Trebuchet MS" charset="0"/>
              </a:defRPr>
            </a:lvl1pPr>
          </a:lstStyle>
          <a:p>
            <a:pPr lvl="0"/>
            <a:r>
              <a:rPr lang="en-US" dirty="0"/>
              <a:t>Click to edit subtitle</a:t>
            </a:r>
          </a:p>
        </p:txBody>
      </p:sp>
    </p:spTree>
    <p:extLst>
      <p:ext uri="{BB962C8B-B14F-4D97-AF65-F5344CB8AC3E}">
        <p14:creationId xmlns:p14="http://schemas.microsoft.com/office/powerpoint/2010/main" val="357421899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1520" y="730885"/>
            <a:ext cx="10728960" cy="1306922"/>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p:cNvSpPr>
            <a:spLocks noGrp="1"/>
          </p:cNvSpPr>
          <p:nvPr>
            <p:ph type="body" idx="1"/>
          </p:nvPr>
        </p:nvSpPr>
        <p:spPr>
          <a:xfrm>
            <a:off x="731520" y="2403567"/>
            <a:ext cx="10728960" cy="3722913"/>
          </a:xfrm>
          <a:prstGeom prst="rect">
            <a:avLst/>
          </a:prstGeom>
        </p:spPr>
        <p:txBody>
          <a:bodyPr vert="horz" lIns="91440" tIns="45720" rIns="91440" bIns="45720" rtlCol="0">
            <a:normAutofit/>
          </a:bodyPr>
          <a:lstStyle/>
          <a:p>
            <a:pPr lvl="0"/>
            <a:r>
              <a:rPr lang="en-US" dirty="0"/>
              <a:t>Click to edit Master text styles</a:t>
            </a:r>
          </a:p>
        </p:txBody>
      </p:sp>
      <p:sp>
        <p:nvSpPr>
          <p:cNvPr id="5" name="Footer Placeholder 4"/>
          <p:cNvSpPr>
            <a:spLocks noGrp="1"/>
          </p:cNvSpPr>
          <p:nvPr>
            <p:ph type="ftr" sz="quarter" idx="3"/>
          </p:nvPr>
        </p:nvSpPr>
        <p:spPr>
          <a:xfrm>
            <a:off x="1001486" y="6356350"/>
            <a:ext cx="4114800" cy="365125"/>
          </a:xfrm>
          <a:prstGeom prst="rect">
            <a:avLst/>
          </a:prstGeom>
        </p:spPr>
        <p:txBody>
          <a:bodyPr vert="horz" lIns="91440" tIns="45720" rIns="91440" bIns="45720" rtlCol="0" anchor="ctr"/>
          <a:lstStyle>
            <a:lvl1pPr algn="l">
              <a:defRPr sz="1200" b="0" i="0">
                <a:solidFill>
                  <a:schemeClr val="bg2">
                    <a:lumMod val="10000"/>
                  </a:schemeClr>
                </a:solidFill>
                <a:latin typeface="Trebuchet MS" charset="0"/>
                <a:ea typeface="Trebuchet MS" charset="0"/>
                <a:cs typeface="Trebuchet MS" charset="0"/>
              </a:defRPr>
            </a:lvl1pPr>
          </a:lstStyle>
          <a:p>
            <a:endParaRPr lang="en-US" dirty="0"/>
          </a:p>
        </p:txBody>
      </p:sp>
    </p:spTree>
    <p:extLst>
      <p:ext uri="{BB962C8B-B14F-4D97-AF65-F5344CB8AC3E}">
        <p14:creationId xmlns:p14="http://schemas.microsoft.com/office/powerpoint/2010/main" val="916289357"/>
      </p:ext>
    </p:extLst>
  </p:cSld>
  <p:clrMap bg1="lt1" tx1="dk1" bg2="lt2" tx2="dk2" accent1="accent1" accent2="accent2" accent3="accent3" accent4="accent4" accent5="accent5" accent6="accent6" hlink="hlink" folHlink="folHlink"/>
  <p:sldLayoutIdLst>
    <p:sldLayoutId id="2147483730" r:id="rId1"/>
    <p:sldLayoutId id="2147483672" r:id="rId2"/>
    <p:sldLayoutId id="2147483673" r:id="rId3"/>
    <p:sldLayoutId id="2147483731" r:id="rId4"/>
    <p:sldLayoutId id="2147483675" r:id="rId5"/>
    <p:sldLayoutId id="2147483740" r:id="rId6"/>
    <p:sldLayoutId id="2147483741" r:id="rId7"/>
    <p:sldLayoutId id="2147483706" r:id="rId8"/>
    <p:sldLayoutId id="2147483742" r:id="rId9"/>
    <p:sldLayoutId id="2147483743" r:id="rId10"/>
    <p:sldLayoutId id="2147483676" r:id="rId11"/>
    <p:sldLayoutId id="2147483744" r:id="rId12"/>
    <p:sldLayoutId id="2147483745" r:id="rId13"/>
    <p:sldLayoutId id="2147483746" r:id="rId14"/>
    <p:sldLayoutId id="2147483677" r:id="rId15"/>
    <p:sldLayoutId id="2147483678" r:id="rId16"/>
    <p:sldLayoutId id="2147483679" r:id="rId17"/>
    <p:sldLayoutId id="2147483680" r:id="rId18"/>
    <p:sldLayoutId id="2147483681" r:id="rId19"/>
    <p:sldLayoutId id="2147483682" r:id="rId20"/>
    <p:sldLayoutId id="2147483747" r:id="rId21"/>
    <p:sldLayoutId id="2147483748" r:id="rId22"/>
    <p:sldLayoutId id="2147483749" r:id="rId23"/>
    <p:sldLayoutId id="2147483738" r:id="rId24"/>
    <p:sldLayoutId id="2147483750" r:id="rId25"/>
    <p:sldLayoutId id="2147483751" r:id="rId26"/>
    <p:sldLayoutId id="2147483752" r:id="rId27"/>
    <p:sldLayoutId id="2147483684" r:id="rId28"/>
    <p:sldLayoutId id="2147483685" r:id="rId29"/>
    <p:sldLayoutId id="2147483687" r:id="rId30"/>
    <p:sldLayoutId id="2147483734" r:id="rId31"/>
    <p:sldLayoutId id="2147483758" r:id="rId32"/>
    <p:sldLayoutId id="2147483737" r:id="rId33"/>
    <p:sldLayoutId id="2147483736" r:id="rId34"/>
    <p:sldLayoutId id="2147483735" r:id="rId35"/>
    <p:sldLayoutId id="2147483739" r:id="rId36"/>
    <p:sldLayoutId id="2147483683" r:id="rId37"/>
    <p:sldLayoutId id="2147483686" r:id="rId38"/>
    <p:sldLayoutId id="2147483753" r:id="rId39"/>
    <p:sldLayoutId id="2147483754" r:id="rId40"/>
    <p:sldLayoutId id="2147483755" r:id="rId41"/>
    <p:sldLayoutId id="2147483688" r:id="rId42"/>
    <p:sldLayoutId id="2147483756" r:id="rId43"/>
    <p:sldLayoutId id="2147483757" r:id="rId44"/>
    <p:sldLayoutId id="2147483689" r:id="rId45"/>
    <p:sldLayoutId id="2147483693" r:id="rId46"/>
    <p:sldLayoutId id="2147483690" r:id="rId47"/>
    <p:sldLayoutId id="2147483732" r:id="rId48"/>
    <p:sldLayoutId id="2147483733" r:id="rId49"/>
  </p:sldLayoutIdLst>
  <p:txStyles>
    <p:titleStyle>
      <a:lvl1pPr algn="l" defTabSz="914400" rtl="0" eaLnBrk="1" latinLnBrk="0" hangingPunct="1">
        <a:lnSpc>
          <a:spcPct val="90000"/>
        </a:lnSpc>
        <a:spcBef>
          <a:spcPct val="0"/>
        </a:spcBef>
        <a:buNone/>
        <a:defRPr sz="4000" b="1" kern="1200">
          <a:solidFill>
            <a:schemeClr val="bg2">
              <a:lumMod val="10000"/>
            </a:schemeClr>
          </a:solidFill>
          <a:latin typeface="Museo Slab 500" panose="02000000000000000000" pitchFamily="2" charset="77"/>
          <a:ea typeface="Museo Slab 500" panose="02000000000000000000" pitchFamily="2" charset="77"/>
          <a:cs typeface="Museo Slab 500" panose="02000000000000000000" pitchFamily="2" charset="77"/>
        </a:defRPr>
      </a:lvl1pPr>
    </p:titleStyle>
    <p:bodyStyle>
      <a:lvl1pPr marL="0" indent="0" algn="l" defTabSz="914400" rtl="0" eaLnBrk="1" latinLnBrk="0" hangingPunct="1">
        <a:lnSpc>
          <a:spcPct val="90000"/>
        </a:lnSpc>
        <a:spcBef>
          <a:spcPts val="1000"/>
        </a:spcBef>
        <a:buFont typeface="Arial"/>
        <a:buNone/>
        <a:defRPr sz="2800" b="0" i="0" kern="1200">
          <a:solidFill>
            <a:schemeClr val="bg2">
              <a:lumMod val="10000"/>
            </a:schemeClr>
          </a:solidFill>
          <a:latin typeface="+mn-lt"/>
          <a:ea typeface="Trebuchet MS" charset="0"/>
          <a:cs typeface="Trebuchet MS" charset="0"/>
        </a:defRPr>
      </a:lvl1pPr>
      <a:lvl2pPr marL="4572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1" y="1409509"/>
            <a:ext cx="10363200" cy="3124198"/>
          </a:xfrm>
        </p:spPr>
        <p:txBody>
          <a:bodyPr/>
          <a:lstStyle/>
          <a:p>
            <a:r>
              <a:rPr lang="en-US" sz="4400" dirty="0"/>
              <a:t>Commission Procedures and 2020 Planning</a:t>
            </a:r>
          </a:p>
        </p:txBody>
      </p:sp>
      <p:sp>
        <p:nvSpPr>
          <p:cNvPr id="6" name="Text Placeholder 5"/>
          <p:cNvSpPr>
            <a:spLocks noGrp="1"/>
          </p:cNvSpPr>
          <p:nvPr>
            <p:ph type="body" sz="quarter" idx="12"/>
          </p:nvPr>
        </p:nvSpPr>
        <p:spPr>
          <a:xfrm>
            <a:off x="914399" y="3221828"/>
            <a:ext cx="10363200" cy="490311"/>
          </a:xfrm>
        </p:spPr>
        <p:txBody>
          <a:bodyPr>
            <a:normAutofit fontScale="25000" lnSpcReduction="20000"/>
          </a:bodyPr>
          <a:lstStyle/>
          <a:p>
            <a:r>
              <a:rPr lang="en-US" sz="7200" dirty="0"/>
              <a:t>Tom McGimpsey</a:t>
            </a:r>
          </a:p>
          <a:p>
            <a:r>
              <a:rPr lang="en-US" sz="7200" dirty="0"/>
              <a:t>Colorado Commission on Higher Education</a:t>
            </a:r>
          </a:p>
          <a:p>
            <a:r>
              <a:rPr lang="en-US" sz="7200" dirty="0"/>
              <a:t>February 7, 2020</a:t>
            </a:r>
          </a:p>
          <a:p>
            <a:endParaRPr lang="en-US" dirty="0"/>
          </a:p>
        </p:txBody>
      </p:sp>
      <p:sp>
        <p:nvSpPr>
          <p:cNvPr id="7" name="Text Placeholder 5">
            <a:extLst>
              <a:ext uri="{FF2B5EF4-FFF2-40B4-BE49-F238E27FC236}">
                <a16:creationId xmlns:a16="http://schemas.microsoft.com/office/drawing/2014/main" id="{2AF288AB-AE67-42AB-9859-A05703E9871F}"/>
              </a:ext>
            </a:extLst>
          </p:cNvPr>
          <p:cNvSpPr txBox="1">
            <a:spLocks/>
          </p:cNvSpPr>
          <p:nvPr/>
        </p:nvSpPr>
        <p:spPr>
          <a:xfrm>
            <a:off x="1001486" y="5724968"/>
            <a:ext cx="5203371" cy="365125"/>
          </a:xfrm>
          <a:prstGeom prst="rect">
            <a:avLst/>
          </a:prstGeom>
        </p:spPr>
        <p:txBody>
          <a:bodyPr/>
          <a:lstStyle>
            <a:lvl1pPr marL="0" indent="0" algn="l" defTabSz="914400" rtl="0" eaLnBrk="1" latinLnBrk="0" hangingPunct="1">
              <a:lnSpc>
                <a:spcPct val="90000"/>
              </a:lnSpc>
              <a:spcBef>
                <a:spcPts val="1000"/>
              </a:spcBef>
              <a:buFont typeface="Arial"/>
              <a:buNone/>
              <a:defRPr sz="2800" b="0" i="0" kern="1200">
                <a:solidFill>
                  <a:schemeClr val="bg2">
                    <a:lumMod val="10000"/>
                  </a:schemeClr>
                </a:solidFill>
                <a:latin typeface="+mn-lt"/>
                <a:ea typeface="Trebuchet MS" charset="0"/>
                <a:cs typeface="Trebuchet MS" charset="0"/>
              </a:defRPr>
            </a:lvl1pPr>
            <a:lvl2pPr marL="4572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2000" dirty="0">
                <a:solidFill>
                  <a:schemeClr val="bg1"/>
                </a:solidFill>
              </a:rPr>
              <a:t>Commissioner &amp; Advisor Work Session</a:t>
            </a:r>
          </a:p>
        </p:txBody>
      </p:sp>
    </p:spTree>
    <p:extLst>
      <p:ext uri="{BB962C8B-B14F-4D97-AF65-F5344CB8AC3E}">
        <p14:creationId xmlns:p14="http://schemas.microsoft.com/office/powerpoint/2010/main" val="1239997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2222" y="245022"/>
            <a:ext cx="10365377" cy="775910"/>
          </a:xfrm>
        </p:spPr>
        <p:txBody>
          <a:bodyPr/>
          <a:lstStyle/>
          <a:p>
            <a:pPr algn="ctr"/>
            <a:r>
              <a:rPr lang="en-US" sz="3200" dirty="0"/>
              <a:t>Commission Procedures and 2020 Planning</a:t>
            </a:r>
          </a:p>
        </p:txBody>
      </p:sp>
      <p:sp>
        <p:nvSpPr>
          <p:cNvPr id="5" name="Text Placeholder 4"/>
          <p:cNvSpPr>
            <a:spLocks noGrp="1"/>
          </p:cNvSpPr>
          <p:nvPr>
            <p:ph type="body" sz="quarter" idx="12"/>
          </p:nvPr>
        </p:nvSpPr>
        <p:spPr>
          <a:xfrm>
            <a:off x="912223" y="816746"/>
            <a:ext cx="10365377" cy="5868139"/>
          </a:xfrm>
        </p:spPr>
        <p:txBody>
          <a:bodyPr>
            <a:noAutofit/>
          </a:bodyPr>
          <a:lstStyle/>
          <a:p>
            <a:pPr marL="457200" indent="-457200">
              <a:lnSpc>
                <a:spcPct val="100000"/>
              </a:lnSpc>
              <a:spcBef>
                <a:spcPts val="0"/>
              </a:spcBef>
              <a:buAutoNum type="alphaUcPeriod"/>
            </a:pPr>
            <a:r>
              <a:rPr lang="en-US" sz="1800" dirty="0"/>
              <a:t>2020 will be a busy year for the Commission.  </a:t>
            </a:r>
          </a:p>
          <a:p>
            <a:pPr marL="457200" indent="-457200">
              <a:lnSpc>
                <a:spcPct val="100000"/>
              </a:lnSpc>
              <a:spcBef>
                <a:spcPts val="0"/>
              </a:spcBef>
              <a:buAutoNum type="alphaUcPeriod"/>
            </a:pPr>
            <a:r>
              <a:rPr lang="en-US" sz="1800" dirty="0"/>
              <a:t>Recommended Approach to our Meetings to facilitate Discussion, Deliberation &amp; Decision-making</a:t>
            </a:r>
          </a:p>
          <a:p>
            <a:pPr>
              <a:lnSpc>
                <a:spcPct val="100000"/>
              </a:lnSpc>
              <a:spcBef>
                <a:spcPts val="0"/>
              </a:spcBef>
            </a:pPr>
            <a:endParaRPr lang="en-US" sz="1800" dirty="0"/>
          </a:p>
          <a:p>
            <a:pPr marL="800100" lvl="1" indent="-342900">
              <a:lnSpc>
                <a:spcPct val="100000"/>
              </a:lnSpc>
              <a:spcBef>
                <a:spcPts val="0"/>
              </a:spcBef>
              <a:buFont typeface="Arial" panose="020B0604020202020204" pitchFamily="34" charset="0"/>
              <a:buChar char="•"/>
            </a:pPr>
            <a:r>
              <a:rPr lang="en-US" sz="1800" dirty="0"/>
              <a:t>Guideline – Limit presentation to no more than 20 minutes (maybe less depending on the number of topics).  Assume 10 minutes for presentation time with 10 minutes of questions and discussions. Unless it is a very contentious topic, I believe we should be able to accomplish this.</a:t>
            </a:r>
          </a:p>
          <a:p>
            <a:pPr marL="800100" lvl="1" indent="-342900">
              <a:lnSpc>
                <a:spcPct val="100000"/>
              </a:lnSpc>
              <a:spcBef>
                <a:spcPts val="0"/>
              </a:spcBef>
              <a:buFont typeface="Arial" panose="020B0604020202020204" pitchFamily="34" charset="0"/>
              <a:buChar char="•"/>
            </a:pPr>
            <a:endParaRPr lang="en-US" sz="1800" dirty="0"/>
          </a:p>
          <a:p>
            <a:pPr marL="800100" lvl="1" indent="-342900">
              <a:lnSpc>
                <a:spcPct val="100000"/>
              </a:lnSpc>
              <a:spcBef>
                <a:spcPts val="0"/>
              </a:spcBef>
              <a:buFont typeface="Arial" panose="020B0604020202020204" pitchFamily="34" charset="0"/>
              <a:buChar char="•"/>
            </a:pPr>
            <a:r>
              <a:rPr lang="en-US" sz="1800" dirty="0"/>
              <a:t>Guideline -  For presentation materials, the first slide should be an executive summary with a request of the Commission and presentation materials would follow (No more than 5 slides if possible)(general guidance – not a hard and fast rule).  Some topics have detailed information that must be presented and would naturally be longer.   If we spend too much time on a topic, any Commission should feel free to raise the concern. </a:t>
            </a:r>
          </a:p>
          <a:p>
            <a:pPr marL="800100" lvl="1" indent="-342900">
              <a:lnSpc>
                <a:spcPct val="100000"/>
              </a:lnSpc>
              <a:spcBef>
                <a:spcPts val="0"/>
              </a:spcBef>
              <a:buFont typeface="Arial" panose="020B0604020202020204" pitchFamily="34" charset="0"/>
              <a:buChar char="•"/>
            </a:pPr>
            <a:endParaRPr lang="en-US" sz="1800" dirty="0"/>
          </a:p>
          <a:p>
            <a:pPr marL="800100" lvl="1" indent="-342900">
              <a:lnSpc>
                <a:spcPct val="100000"/>
              </a:lnSpc>
              <a:spcBef>
                <a:spcPts val="0"/>
              </a:spcBef>
              <a:buFont typeface="Arial" panose="020B0604020202020204" pitchFamily="34" charset="0"/>
              <a:buChar char="•"/>
            </a:pPr>
            <a:r>
              <a:rPr lang="en-US" sz="1800" dirty="0"/>
              <a:t>It would be helpful to have “</a:t>
            </a:r>
            <a:r>
              <a:rPr lang="en-US" sz="1800" i="1" dirty="0"/>
              <a:t>The Roadmap to Containing College Costs and Making College Affordable</a:t>
            </a:r>
            <a:r>
              <a:rPr lang="en-US" sz="1800" dirty="0"/>
              <a:t>” as updated included in every meeting’s materials after the agenda and before the minutes. </a:t>
            </a:r>
          </a:p>
          <a:p>
            <a:pPr marL="800100" lvl="1" indent="-342900">
              <a:lnSpc>
                <a:spcPct val="100000"/>
              </a:lnSpc>
              <a:spcBef>
                <a:spcPts val="0"/>
              </a:spcBef>
              <a:buFont typeface="Arial" panose="020B0604020202020204" pitchFamily="34" charset="0"/>
              <a:buChar char="•"/>
            </a:pPr>
            <a:endParaRPr lang="en-US" sz="1800" dirty="0"/>
          </a:p>
          <a:p>
            <a:pPr marL="457200" indent="-457200">
              <a:lnSpc>
                <a:spcPct val="100000"/>
              </a:lnSpc>
              <a:spcBef>
                <a:spcPts val="0"/>
              </a:spcBef>
              <a:buAutoNum type="alphaUcPeriod" startAt="3"/>
            </a:pPr>
            <a:r>
              <a:rPr lang="en-US" sz="1800" dirty="0"/>
              <a:t>2020 Planning and keeping initiatives front and center</a:t>
            </a:r>
          </a:p>
          <a:p>
            <a:pPr marL="457200" indent="-457200">
              <a:lnSpc>
                <a:spcPct val="100000"/>
              </a:lnSpc>
              <a:spcBef>
                <a:spcPts val="0"/>
              </a:spcBef>
              <a:buAutoNum type="alphaUcPeriod" startAt="3"/>
            </a:pPr>
            <a:endParaRPr lang="en-US" sz="1800" dirty="0"/>
          </a:p>
          <a:p>
            <a:pPr marL="800100" lvl="1" indent="-342900">
              <a:lnSpc>
                <a:spcPct val="100000"/>
              </a:lnSpc>
              <a:spcBef>
                <a:spcPts val="0"/>
              </a:spcBef>
              <a:buFont typeface="Arial" panose="020B0604020202020204" pitchFamily="34" charset="0"/>
              <a:buChar char="•"/>
            </a:pPr>
            <a:r>
              <a:rPr lang="en-US" sz="1800" dirty="0"/>
              <a:t>Initiatives related to (1) The Master Plan and (2) “</a:t>
            </a:r>
            <a:r>
              <a:rPr lang="en-US" sz="1800" i="1" dirty="0"/>
              <a:t>The Roadmap to Containing College Costs and Making College Affordable“  </a:t>
            </a:r>
            <a:endParaRPr lang="en-US" sz="1800" dirty="0"/>
          </a:p>
        </p:txBody>
      </p:sp>
    </p:spTree>
    <p:extLst>
      <p:ext uri="{BB962C8B-B14F-4D97-AF65-F5344CB8AC3E}">
        <p14:creationId xmlns:p14="http://schemas.microsoft.com/office/powerpoint/2010/main" val="1577297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p:txBody>
          <a:bodyPr/>
          <a:lstStyle/>
          <a:p>
            <a:pPr lvl="0"/>
            <a:r>
              <a:rPr lang="en-US" dirty="0"/>
              <a:t>February 7, 2020</a:t>
            </a:r>
          </a:p>
        </p:txBody>
      </p:sp>
      <p:sp>
        <p:nvSpPr>
          <p:cNvPr id="6" name="Text Placeholder 5"/>
          <p:cNvSpPr>
            <a:spLocks noGrp="1"/>
          </p:cNvSpPr>
          <p:nvPr>
            <p:ph type="body" sz="quarter" idx="14"/>
          </p:nvPr>
        </p:nvSpPr>
        <p:spPr/>
        <p:txBody>
          <a:bodyPr/>
          <a:lstStyle/>
          <a:p>
            <a:r>
              <a:rPr lang="en-US" dirty="0"/>
              <a:t>Commissioner &amp; Advisor Work Session</a:t>
            </a:r>
          </a:p>
        </p:txBody>
      </p:sp>
    </p:spTree>
    <p:extLst>
      <p:ext uri="{BB962C8B-B14F-4D97-AF65-F5344CB8AC3E}">
        <p14:creationId xmlns:p14="http://schemas.microsoft.com/office/powerpoint/2010/main" val="349173198"/>
      </p:ext>
    </p:extLst>
  </p:cSld>
  <p:clrMapOvr>
    <a:masterClrMapping/>
  </p:clrMapOvr>
</p:sld>
</file>

<file path=ppt/theme/theme1.xml><?xml version="1.0" encoding="utf-8"?>
<a:theme xmlns:a="http://schemas.openxmlformats.org/drawingml/2006/main" name="Office Theme">
  <a:themeElements>
    <a:clrScheme name="DHE Color Scheme">
      <a:dk1>
        <a:srgbClr val="000000"/>
      </a:dk1>
      <a:lt1>
        <a:srgbClr val="FFFFFF"/>
      </a:lt1>
      <a:dk2>
        <a:srgbClr val="5C6670"/>
      </a:dk2>
      <a:lt2>
        <a:srgbClr val="D0D2D3"/>
      </a:lt2>
      <a:accent1>
        <a:srgbClr val="001970"/>
      </a:accent1>
      <a:accent2>
        <a:srgbClr val="407CCA"/>
      </a:accent2>
      <a:accent3>
        <a:srgbClr val="34647E"/>
      </a:accent3>
      <a:accent4>
        <a:srgbClr val="6D3A5D"/>
      </a:accent4>
      <a:accent5>
        <a:srgbClr val="6CC049"/>
      </a:accent5>
      <a:accent6>
        <a:srgbClr val="F6B333"/>
      </a:accent6>
      <a:hlink>
        <a:srgbClr val="0563C1"/>
      </a:hlink>
      <a:folHlink>
        <a:srgbClr val="6D3A5D"/>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2E3549A092EFB4D90CD27BF39B05471" ma:contentTypeVersion="8" ma:contentTypeDescription="Create a new document." ma:contentTypeScope="" ma:versionID="8527a761282196ef33fcdc6d45ee0926">
  <xsd:schema xmlns:xsd="http://www.w3.org/2001/XMLSchema" xmlns:xs="http://www.w3.org/2001/XMLSchema" xmlns:p="http://schemas.microsoft.com/office/2006/metadata/properties" xmlns:ns3="8fc45e17-799b-4711-adb9-fae047a2a80d" targetNamespace="http://schemas.microsoft.com/office/2006/metadata/properties" ma:root="true" ma:fieldsID="953dce16a69cc0ffa4de730376348189" ns3:_="">
    <xsd:import namespace="8fc45e17-799b-4711-adb9-fae047a2a80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c45e17-799b-4711-adb9-fae047a2a8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AC1C237-D441-412C-AA8A-DE0BEA87D6A6}">
  <ds:schemaRefs>
    <ds:schemaRef ds:uri="http://schemas.microsoft.com/sharepoint/v3/contenttype/forms"/>
  </ds:schemaRefs>
</ds:datastoreItem>
</file>

<file path=customXml/itemProps2.xml><?xml version="1.0" encoding="utf-8"?>
<ds:datastoreItem xmlns:ds="http://schemas.openxmlformats.org/officeDocument/2006/customXml" ds:itemID="{C732E73C-C177-49B9-9642-092BCE796A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c45e17-799b-4711-adb9-fae047a2a8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97A2F29-4607-4C93-A016-54495A801EB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17990</TotalTime>
  <Words>255</Words>
  <Application>Microsoft Office PowerPoint</Application>
  <PresentationFormat>Widescreen</PresentationFormat>
  <Paragraphs>21</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Museo Slab 500</vt:lpstr>
      <vt:lpstr>Trebuchet MS</vt:lpstr>
      <vt:lpstr>Office Theme</vt:lpstr>
      <vt:lpstr>Commission Procedures and 2020 Planning</vt:lpstr>
      <vt:lpstr>Commission Procedures and 2020 Planning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Ralston Vaz</dc:creator>
  <cp:lastModifiedBy>Tom McGimpsey</cp:lastModifiedBy>
  <cp:revision>219</cp:revision>
  <cp:lastPrinted>2019-09-05T18:29:49Z</cp:lastPrinted>
  <dcterms:created xsi:type="dcterms:W3CDTF">2017-05-09T22:12:32Z</dcterms:created>
  <dcterms:modified xsi:type="dcterms:W3CDTF">2020-02-07T14:28:05Z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0x010100B2E3549A092EFB4D90CD27BF39B05471</vt:lpwstr>
  </property>
</Properties>
</file>