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65" r:id="rId4"/>
    <p:sldId id="286" r:id="rId5"/>
    <p:sldId id="287" r:id="rId6"/>
    <p:sldId id="289" r:id="rId7"/>
    <p:sldId id="288" r:id="rId8"/>
    <p:sldId id="262" r:id="rId9"/>
    <p:sldId id="279"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CCA"/>
    <a:srgbClr val="6CC049"/>
    <a:srgbClr val="6D3A5D"/>
    <a:srgbClr val="232C67"/>
    <a:srgbClr val="EF7521"/>
    <a:srgbClr val="FFD200"/>
    <a:srgbClr val="C32032"/>
    <a:srgbClr val="235F39"/>
    <a:srgbClr val="5D676F"/>
    <a:srgbClr val="009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1"/>
    <p:restoredTop sz="96699"/>
  </p:normalViewPr>
  <p:slideViewPr>
    <p:cSldViewPr snapToGrid="0" snapToObjects="1">
      <p:cViewPr varScale="1">
        <p:scale>
          <a:sx n="68" d="100"/>
          <a:sy n="68" d="100"/>
        </p:scale>
        <p:origin x="644" y="56"/>
      </p:cViewPr>
      <p:guideLst/>
    </p:cSldViewPr>
  </p:slideViewPr>
  <p:outlineViewPr>
    <p:cViewPr>
      <p:scale>
        <a:sx n="33" d="100"/>
        <a:sy n="33" d="100"/>
      </p:scale>
      <p:origin x="0" y="-6930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4" d="100"/>
          <a:sy n="104" d="100"/>
        </p:scale>
        <p:origin x="445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60507-F52F-8F43-B030-5E93CCB5DA4B}"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9EDD8-768D-EC4B-B6B0-09EE5ACB7557}" type="slidenum">
              <a:rPr lang="en-US" smtClean="0"/>
              <a:t>‹#›</a:t>
            </a:fld>
            <a:endParaRPr lang="en-US"/>
          </a:p>
        </p:txBody>
      </p:sp>
    </p:spTree>
    <p:extLst>
      <p:ext uri="{BB962C8B-B14F-4D97-AF65-F5344CB8AC3E}">
        <p14:creationId xmlns:p14="http://schemas.microsoft.com/office/powerpoint/2010/main" val="6252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9EDD8-768D-EC4B-B6B0-09EE5ACB7557}" type="slidenum">
              <a:rPr lang="en-US" smtClean="0"/>
              <a:t>4</a:t>
            </a:fld>
            <a:endParaRPr lang="en-US"/>
          </a:p>
        </p:txBody>
      </p:sp>
    </p:spTree>
    <p:extLst>
      <p:ext uri="{BB962C8B-B14F-4D97-AF65-F5344CB8AC3E}">
        <p14:creationId xmlns:p14="http://schemas.microsoft.com/office/powerpoint/2010/main" val="70774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9EDD8-768D-EC4B-B6B0-09EE5ACB7557}" type="slidenum">
              <a:rPr lang="en-US" smtClean="0"/>
              <a:t>5</a:t>
            </a:fld>
            <a:endParaRPr lang="en-US"/>
          </a:p>
        </p:txBody>
      </p:sp>
    </p:spTree>
    <p:extLst>
      <p:ext uri="{BB962C8B-B14F-4D97-AF65-F5344CB8AC3E}">
        <p14:creationId xmlns:p14="http://schemas.microsoft.com/office/powerpoint/2010/main" val="10754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9EDD8-768D-EC4B-B6B0-09EE5ACB7557}" type="slidenum">
              <a:rPr lang="en-US" smtClean="0"/>
              <a:t>6</a:t>
            </a:fld>
            <a:endParaRPr lang="en-US"/>
          </a:p>
        </p:txBody>
      </p:sp>
    </p:spTree>
    <p:extLst>
      <p:ext uri="{BB962C8B-B14F-4D97-AF65-F5344CB8AC3E}">
        <p14:creationId xmlns:p14="http://schemas.microsoft.com/office/powerpoint/2010/main" val="421714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C9EDD8-768D-EC4B-B6B0-09EE5ACB7557}" type="slidenum">
              <a:rPr lang="en-US" smtClean="0"/>
              <a:t>7</a:t>
            </a:fld>
            <a:endParaRPr lang="en-US"/>
          </a:p>
        </p:txBody>
      </p:sp>
    </p:spTree>
    <p:extLst>
      <p:ext uri="{BB962C8B-B14F-4D97-AF65-F5344CB8AC3E}">
        <p14:creationId xmlns:p14="http://schemas.microsoft.com/office/powerpoint/2010/main" val="387754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ight Blue">
    <p:bg>
      <p:bgPr>
        <a:solidFill>
          <a:srgbClr val="407CCA"/>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2" name="Title 1"/>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6" name="Rectangle 5">
            <a:extLst>
              <a:ext uri="{FF2B5EF4-FFF2-40B4-BE49-F238E27FC236}">
                <a16:creationId xmlns:a16="http://schemas.microsoft.com/office/drawing/2014/main" id="{02E63247-FA9C-AE42-8D08-A5930846C60E}"/>
              </a:ext>
            </a:extLst>
          </p:cNvPr>
          <p:cNvSpPr/>
          <p:nvPr userDrawn="1"/>
        </p:nvSpPr>
        <p:spPr>
          <a:xfrm>
            <a:off x="-15240" y="3472608"/>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5529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lternate Title Slide">
    <p:bg>
      <p:bgPr>
        <a:solidFill>
          <a:schemeClr val="accent5"/>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extLst>
      <p:ext uri="{BB962C8B-B14F-4D97-AF65-F5344CB8AC3E}">
        <p14:creationId xmlns:p14="http://schemas.microsoft.com/office/powerpoint/2010/main" val="389633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8820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61366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imple Data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2" y="2259876"/>
            <a:ext cx="3755572" cy="3132900"/>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Round Single Corner Rectangle 2"/>
          <p:cNvSpPr/>
          <p:nvPr userDrawn="1"/>
        </p:nvSpPr>
        <p:spPr>
          <a:xfrm rot="10800000">
            <a:off x="5214256" y="-2"/>
            <a:ext cx="6977741" cy="6858001"/>
          </a:xfrm>
          <a:prstGeom prst="round1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943600" y="731519"/>
            <a:ext cx="5519055" cy="4661257"/>
          </a:xfrm>
        </p:spPr>
        <p:txBody>
          <a:bodyPr anchor="ctr" anchorCtr="0">
            <a:noAutofit/>
          </a:bodyPr>
          <a:lstStyle>
            <a:lvl1pPr algn="ctr">
              <a:defRPr sz="12500" b="0" i="0">
                <a:solidFill>
                  <a:schemeClr val="bg1"/>
                </a:solidFill>
                <a:latin typeface="Museo Slab 500" charset="0"/>
                <a:ea typeface="Museo Slab 500" charset="0"/>
                <a:cs typeface="Museo Slab 500" charset="0"/>
              </a:defRPr>
            </a:lvl1pPr>
          </a:lstStyle>
          <a:p>
            <a:r>
              <a:rPr lang="en-US" dirty="0"/>
              <a:t>00.0%</a:t>
            </a:r>
          </a:p>
        </p:txBody>
      </p:sp>
      <p:sp>
        <p:nvSpPr>
          <p:cNvPr id="6" name="Text Placeholder 10"/>
          <p:cNvSpPr>
            <a:spLocks noGrp="1"/>
          </p:cNvSpPr>
          <p:nvPr>
            <p:ph type="body" sz="quarter" idx="13" hasCustomPrompt="1"/>
          </p:nvPr>
        </p:nvSpPr>
        <p:spPr>
          <a:xfrm>
            <a:off x="729343" y="731519"/>
            <a:ext cx="3755572" cy="1290321"/>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Rectangle 6">
            <a:extLst>
              <a:ext uri="{FF2B5EF4-FFF2-40B4-BE49-F238E27FC236}">
                <a16:creationId xmlns:a16="http://schemas.microsoft.com/office/drawing/2014/main" id="{21EA2C93-A884-8747-B8D7-B6B9AEEB0315}"/>
              </a:ext>
            </a:extLst>
          </p:cNvPr>
          <p:cNvSpPr/>
          <p:nvPr userDrawn="1"/>
        </p:nvSpPr>
        <p:spPr>
          <a:xfrm>
            <a:off x="5214256" y="-2"/>
            <a:ext cx="6977744" cy="14224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7941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Slid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283778" y="3714751"/>
            <a:ext cx="5377541" cy="2379064"/>
          </a:xfrm>
        </p:spPr>
        <p:txBody>
          <a:bodyPr>
            <a:normAutofit/>
          </a:bodyPr>
          <a:lstStyle>
            <a:lvl1pPr marL="0" indent="0" algn="l">
              <a:buNone/>
              <a:defRPr sz="2000" b="0" i="0">
                <a:solidFill>
                  <a:schemeClr val="accent3">
                    <a:lumMod val="10000"/>
                  </a:schemeClr>
                </a:solidFill>
                <a:latin typeface="+mn-lt"/>
                <a:ea typeface="Trebuchet MS" charset="0"/>
                <a:cs typeface="Trebuchet MS" charset="0"/>
              </a:defRPr>
            </a:lvl1pPr>
          </a:lstStyle>
          <a:p>
            <a:pPr lvl="0"/>
            <a:endParaRPr lang="en-US" dirty="0"/>
          </a:p>
        </p:txBody>
      </p:sp>
      <p:sp>
        <p:nvSpPr>
          <p:cNvPr id="12" name="Picture Placeholder 7"/>
          <p:cNvSpPr>
            <a:spLocks noGrp="1"/>
          </p:cNvSpPr>
          <p:nvPr>
            <p:ph type="pic" sz="quarter" idx="13"/>
          </p:nvPr>
        </p:nvSpPr>
        <p:spPr>
          <a:xfrm>
            <a:off x="557893" y="696676"/>
            <a:ext cx="5377542" cy="5397138"/>
          </a:xfrm>
          <a:prstGeom prst="roundRect">
            <a:avLst>
              <a:gd name="adj" fmla="val 0"/>
            </a:avLst>
          </a:prstGeom>
        </p:spPr>
        <p:txBody>
          <a:bodyPr/>
          <a:lstStyle/>
          <a:p>
            <a:endParaRPr lang="en-US"/>
          </a:p>
        </p:txBody>
      </p:sp>
      <p:sp>
        <p:nvSpPr>
          <p:cNvPr id="5" name="Picture Placeholder 7">
            <a:extLst>
              <a:ext uri="{FF2B5EF4-FFF2-40B4-BE49-F238E27FC236}">
                <a16:creationId xmlns:a16="http://schemas.microsoft.com/office/drawing/2014/main" id="{BE9EA3EC-09C6-934B-A9DA-895C76565CAE}"/>
              </a:ext>
            </a:extLst>
          </p:cNvPr>
          <p:cNvSpPr>
            <a:spLocks noGrp="1"/>
          </p:cNvSpPr>
          <p:nvPr>
            <p:ph type="pic" sz="quarter" idx="14"/>
          </p:nvPr>
        </p:nvSpPr>
        <p:spPr>
          <a:xfrm>
            <a:off x="6283779" y="696676"/>
            <a:ext cx="5377542" cy="2732324"/>
          </a:xfrm>
          <a:prstGeom prst="roundRect">
            <a:avLst>
              <a:gd name="adj" fmla="val 0"/>
            </a:avLst>
          </a:prstGeo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ded Picture Text Slide">
    <p:bg>
      <p:bgPr>
        <a:solidFill>
          <a:schemeClr val="bg1"/>
        </a:solid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3" hasCustomPrompt="1"/>
          </p:nvPr>
        </p:nvSpPr>
        <p:spPr>
          <a:xfrm>
            <a:off x="0" y="0"/>
            <a:ext cx="12192000" cy="6858000"/>
          </a:xfrm>
          <a:prstGeom prst="roundRect">
            <a:avLst>
              <a:gd name="adj" fmla="val 0"/>
            </a:avLst>
          </a:prstGeom>
          <a:noFill/>
          <a:ln>
            <a:noFill/>
          </a:ln>
        </p:spPr>
        <p:txBody>
          <a:bodyPr/>
          <a:lstStyle>
            <a:lvl1pPr marL="0" indent="0" algn="ctr">
              <a:buNone/>
              <a:defRPr/>
            </a:lvl1pPr>
          </a:lstStyle>
          <a:p>
            <a:r>
              <a:rPr lang="en-US" dirty="0"/>
              <a:t>Add picture then adjust transparency to between 75% and 85%</a:t>
            </a:r>
          </a:p>
        </p:txBody>
      </p:sp>
      <p:sp>
        <p:nvSpPr>
          <p:cNvPr id="12" name="Text Placeholder 11"/>
          <p:cNvSpPr>
            <a:spLocks noGrp="1"/>
          </p:cNvSpPr>
          <p:nvPr>
            <p:ph type="body" sz="quarter" idx="14" hasCustomPrompt="1"/>
          </p:nvPr>
        </p:nvSpPr>
        <p:spPr>
          <a:xfrm>
            <a:off x="1665287" y="1540669"/>
            <a:ext cx="8861425" cy="3776662"/>
          </a:xfrm>
        </p:spPr>
        <p:txBody>
          <a:bodyPr anchor="ctr" anchorCtr="0">
            <a:normAutofit/>
          </a:bodyPr>
          <a:lstStyle>
            <a:lvl1pPr marL="0" indent="0" algn="ctr">
              <a:buNone/>
              <a:defRPr sz="6000" b="0" i="0">
                <a:solidFill>
                  <a:schemeClr val="accent3">
                    <a:lumMod val="10000"/>
                  </a:schemeClr>
                </a:solidFill>
                <a:effectLst>
                  <a:outerShdw blurRad="50800" dist="38100" dir="8100000" algn="tr" rotWithShape="0">
                    <a:prstClr val="black">
                      <a:alpha val="40000"/>
                    </a:prstClr>
                  </a:outerShdw>
                </a:effectLst>
                <a:latin typeface="Museo Slab 500" panose="02000000000000000000" pitchFamily="2" charset="77"/>
                <a:ea typeface="Museo Slab 500" panose="02000000000000000000" pitchFamily="2" charset="77"/>
                <a:cs typeface="Museo Slab 5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Picture Text Slide">
    <p:bg>
      <p:bgPr>
        <a:solidFill>
          <a:schemeClr val="bg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3" hasCustomPrompt="1"/>
          </p:nvPr>
        </p:nvSpPr>
        <p:spPr>
          <a:xfrm>
            <a:off x="0" y="0"/>
            <a:ext cx="12192000" cy="6857999"/>
          </a:xfrm>
          <a:prstGeom prst="roundRect">
            <a:avLst>
              <a:gd name="adj" fmla="val 0"/>
            </a:avLst>
          </a:prstGeom>
          <a:noFill/>
          <a:ln>
            <a:noFill/>
          </a:ln>
        </p:spPr>
        <p:txBody>
          <a:bodyPr/>
          <a:lstStyle>
            <a:lvl1pPr marL="0" indent="0" algn="ctr">
              <a:buNone/>
              <a:defRPr/>
            </a:lvl1pPr>
          </a:lstStyle>
          <a:p>
            <a:r>
              <a:rPr lang="en-US" dirty="0"/>
              <a:t>Click icon to add image. Select a dark photo.</a:t>
            </a:r>
          </a:p>
        </p:txBody>
      </p:sp>
      <p:sp>
        <p:nvSpPr>
          <p:cNvPr id="5" name="Title 1"/>
          <p:cNvSpPr>
            <a:spLocks noGrp="1"/>
          </p:cNvSpPr>
          <p:nvPr>
            <p:ph type="title" hasCustomPrompt="1"/>
          </p:nvPr>
        </p:nvSpPr>
        <p:spPr>
          <a:xfrm>
            <a:off x="1603466" y="2400662"/>
            <a:ext cx="8985068" cy="1513120"/>
          </a:xfrm>
        </p:spPr>
        <p:txBody>
          <a:bodyPr>
            <a:noAutofit/>
          </a:bodyPr>
          <a:lstStyle>
            <a:lvl1pPr algn="ctr">
              <a:defRPr sz="45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Click to edit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Picture Text Slide">
    <p:bg>
      <p:bgPr>
        <a:solidFill>
          <a:schemeClr val="bg1"/>
        </a:solidFill>
        <a:effectLst/>
      </p:bgPr>
    </p:bg>
    <p:spTree>
      <p:nvGrpSpPr>
        <p:cNvPr id="1" name=""/>
        <p:cNvGrpSpPr/>
        <p:nvPr/>
      </p:nvGrpSpPr>
      <p:grpSpPr>
        <a:xfrm>
          <a:off x="0" y="0"/>
          <a:ext cx="0" cy="0"/>
          <a:chOff x="0" y="0"/>
          <a:chExt cx="0" cy="0"/>
        </a:xfrm>
      </p:grpSpPr>
      <p:sp>
        <p:nvSpPr>
          <p:cNvPr id="9" name="Picture Placeholder 4"/>
          <p:cNvSpPr>
            <a:spLocks noGrp="1"/>
          </p:cNvSpPr>
          <p:nvPr>
            <p:ph type="pic" sz="quarter" idx="13" hasCustomPrompt="1"/>
          </p:nvPr>
        </p:nvSpPr>
        <p:spPr>
          <a:xfrm>
            <a:off x="0" y="0"/>
            <a:ext cx="12039600" cy="6858000"/>
          </a:xfrm>
          <a:prstGeom prst="roundRect">
            <a:avLst>
              <a:gd name="adj" fmla="val 0"/>
            </a:avLst>
          </a:prstGeom>
          <a:noFill/>
          <a:ln>
            <a:noFill/>
          </a:ln>
        </p:spPr>
        <p:txBody>
          <a:bodyPr/>
          <a:lstStyle>
            <a:lvl1pPr marL="0" indent="0" algn="ctr">
              <a:buNone/>
              <a:defRPr/>
            </a:lvl1pPr>
          </a:lstStyle>
          <a:p>
            <a:r>
              <a:rPr lang="en-US" dirty="0"/>
              <a:t>Click icon to add image. Select a bright photo.</a:t>
            </a:r>
          </a:p>
        </p:txBody>
      </p:sp>
      <p:sp>
        <p:nvSpPr>
          <p:cNvPr id="5" name="Title 1"/>
          <p:cNvSpPr>
            <a:spLocks noGrp="1"/>
          </p:cNvSpPr>
          <p:nvPr>
            <p:ph type="title" hasCustomPrompt="1"/>
          </p:nvPr>
        </p:nvSpPr>
        <p:spPr>
          <a:xfrm>
            <a:off x="1603466" y="2522582"/>
            <a:ext cx="8985068" cy="1513120"/>
          </a:xfrm>
        </p:spPr>
        <p:txBody>
          <a:bodyPr>
            <a:noAutofit/>
          </a:bodyPr>
          <a:lstStyle>
            <a:lvl1pPr algn="ctr">
              <a:defRPr sz="4500" b="0" i="0">
                <a:solidFill>
                  <a:schemeClr val="accent3">
                    <a:lumMod val="10000"/>
                  </a:schemeClr>
                </a:solidFill>
                <a:effectLst>
                  <a:outerShdw blurRad="50800" dist="38100" dir="8100000" algn="tr" rotWithShape="0">
                    <a:prstClr val="black">
                      <a:alpha val="40000"/>
                    </a:prstClr>
                  </a:outerShdw>
                </a:effectLst>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Click to edit text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icture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729343" y="2403567"/>
            <a:ext cx="4648199"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6" name="Text Placeholder 10"/>
          <p:cNvSpPr>
            <a:spLocks noGrp="1"/>
          </p:cNvSpPr>
          <p:nvPr>
            <p:ph type="body" sz="quarter" idx="13" hasCustomPrompt="1"/>
          </p:nvPr>
        </p:nvSpPr>
        <p:spPr>
          <a:xfrm>
            <a:off x="729343" y="731520"/>
            <a:ext cx="4648199" cy="1306287"/>
          </a:xfrm>
        </p:spPr>
        <p:txBody>
          <a:bodyPr>
            <a:noAutofit/>
          </a:bodyPr>
          <a:lstStyle>
            <a:lvl1pPr marL="0" indent="0" algn="l">
              <a:buNone/>
              <a:defRPr sz="36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10" name="Picture Placeholder 9"/>
          <p:cNvSpPr>
            <a:spLocks noGrp="1"/>
          </p:cNvSpPr>
          <p:nvPr>
            <p:ph type="pic" sz="quarter" idx="14"/>
          </p:nvPr>
        </p:nvSpPr>
        <p:spPr>
          <a:xfrm>
            <a:off x="6106885" y="0"/>
            <a:ext cx="6085115" cy="6858000"/>
          </a:xfrm>
        </p:spPr>
        <p:txBody>
          <a:bodyPr/>
          <a:lstStyle/>
          <a:p>
            <a:endParaRPr lang="en-US"/>
          </a:p>
        </p:txBody>
      </p:sp>
      <p:sp>
        <p:nvSpPr>
          <p:cNvPr id="5" name="Rectangle 4">
            <a:extLst>
              <a:ext uri="{FF2B5EF4-FFF2-40B4-BE49-F238E27FC236}">
                <a16:creationId xmlns:a16="http://schemas.microsoft.com/office/drawing/2014/main" id="{B2011DB1-4B35-7943-9B98-C5D50EB31642}"/>
              </a:ext>
            </a:extLst>
          </p:cNvPr>
          <p:cNvSpPr/>
          <p:nvPr userDrawn="1"/>
        </p:nvSpPr>
        <p:spPr>
          <a:xfrm>
            <a:off x="729343" y="2165171"/>
            <a:ext cx="4648199" cy="903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Dark Blue">
    <p:bg>
      <p:bgPr>
        <a:solidFill>
          <a:srgbClr val="232C67"/>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7" name="Title 1">
            <a:extLst>
              <a:ext uri="{FF2B5EF4-FFF2-40B4-BE49-F238E27FC236}">
                <a16:creationId xmlns:a16="http://schemas.microsoft.com/office/drawing/2014/main" id="{D16D0905-C8D8-634B-A16D-AA7D8BE56E51}"/>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Tree>
    <p:extLst>
      <p:ext uri="{BB962C8B-B14F-4D97-AF65-F5344CB8AC3E}">
        <p14:creationId xmlns:p14="http://schemas.microsoft.com/office/powerpoint/2010/main" val="1815442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220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4">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454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ig Point Slide A">
    <p:spTree>
      <p:nvGrpSpPr>
        <p:cNvPr id="1" name=""/>
        <p:cNvGrpSpPr/>
        <p:nvPr/>
      </p:nvGrpSpPr>
      <p:grpSpPr>
        <a:xfrm>
          <a:off x="0" y="0"/>
          <a:ext cx="0" cy="0"/>
          <a:chOff x="0" y="0"/>
          <a:chExt cx="0" cy="0"/>
        </a:xfrm>
      </p:grpSpPr>
      <p:sp>
        <p:nvSpPr>
          <p:cNvPr id="15" name="Rectangle 14"/>
          <p:cNvSpPr/>
          <p:nvPr userDrawn="1"/>
        </p:nvSpPr>
        <p:spPr>
          <a:xfrm rot="10800000">
            <a:off x="-1" y="-1"/>
            <a:ext cx="6106885" cy="6858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6836228" y="731519"/>
            <a:ext cx="4648199" cy="5394957"/>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itle 1"/>
          <p:cNvSpPr>
            <a:spLocks noGrp="1"/>
          </p:cNvSpPr>
          <p:nvPr>
            <p:ph type="title" hasCustomPrompt="1"/>
          </p:nvPr>
        </p:nvSpPr>
        <p:spPr>
          <a:xfrm>
            <a:off x="1116874" y="1097278"/>
            <a:ext cx="3894907" cy="466343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751115" y="731519"/>
            <a:ext cx="4626427" cy="5394957"/>
          </a:xfrm>
          <a:prstGeom prst="roundRect">
            <a:avLst>
              <a:gd name="adj" fmla="val 0"/>
            </a:avLst>
          </a:prstGeom>
          <a:noFill/>
          <a:ln w="50800">
            <a:solidFill>
              <a:schemeClr val="accent5">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29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22910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2918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4">
                <a:lumMod val="75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44405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ig Point Slide B">
    <p:spTree>
      <p:nvGrpSpPr>
        <p:cNvPr id="1" name=""/>
        <p:cNvGrpSpPr/>
        <p:nvPr/>
      </p:nvGrpSpPr>
      <p:grpSpPr>
        <a:xfrm>
          <a:off x="0" y="0"/>
          <a:ext cx="0" cy="0"/>
          <a:chOff x="0" y="0"/>
          <a:chExt cx="0" cy="0"/>
        </a:xfrm>
      </p:grpSpPr>
      <p:sp>
        <p:nvSpPr>
          <p:cNvPr id="15" name="Rectangle 14"/>
          <p:cNvSpPr/>
          <p:nvPr userDrawn="1"/>
        </p:nvSpPr>
        <p:spPr>
          <a:xfrm rot="10800000">
            <a:off x="707571" y="731518"/>
            <a:ext cx="10776853" cy="5506722"/>
          </a:xfrm>
          <a:prstGeom prst="rect">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568158" y="1594713"/>
            <a:ext cx="9049042" cy="1834287"/>
          </a:xfrm>
        </p:spPr>
        <p:txBody>
          <a:bodyPr anchor="ctr" anchorCtr="0">
            <a:noAutofit/>
          </a:bodyPr>
          <a:lstStyle>
            <a:lvl1pPr algn="ctr">
              <a:defRPr sz="6000" b="0" i="0">
                <a:solidFill>
                  <a:schemeClr val="bg1"/>
                </a:solidFill>
                <a:latin typeface="Museo Slab 500" panose="02000000000000000000" pitchFamily="2" charset="77"/>
                <a:ea typeface="Museo Slab 500" panose="02000000000000000000" pitchFamily="2" charset="77"/>
                <a:cs typeface="Museo Slab 500" panose="02000000000000000000" pitchFamily="2" charset="77"/>
              </a:defRPr>
            </a:lvl1pPr>
          </a:lstStyle>
          <a:p>
            <a:r>
              <a:rPr lang="en-US" dirty="0"/>
              <a:t>ADD BIG POINT</a:t>
            </a:r>
          </a:p>
        </p:txBody>
      </p:sp>
      <p:sp>
        <p:nvSpPr>
          <p:cNvPr id="2" name="Rounded Rectangle 1"/>
          <p:cNvSpPr/>
          <p:nvPr userDrawn="1"/>
        </p:nvSpPr>
        <p:spPr>
          <a:xfrm>
            <a:off x="1287158" y="1306983"/>
            <a:ext cx="9604362" cy="3908347"/>
          </a:xfrm>
          <a:prstGeom prst="roundRect">
            <a:avLst>
              <a:gd name="adj" fmla="val 0"/>
            </a:avLst>
          </a:prstGeom>
          <a:noFill/>
          <a:ln w="50800">
            <a:solidFill>
              <a:schemeClr val="accent5">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C41D7EF-A1BA-4B4B-9F18-5B4F4BF49CF6}"/>
              </a:ext>
            </a:extLst>
          </p:cNvPr>
          <p:cNvSpPr>
            <a:spLocks noGrp="1"/>
          </p:cNvSpPr>
          <p:nvPr>
            <p:ph type="body" sz="quarter" idx="10"/>
          </p:nvPr>
        </p:nvSpPr>
        <p:spPr>
          <a:xfrm>
            <a:off x="1568158" y="3576638"/>
            <a:ext cx="9049042" cy="1381125"/>
          </a:xfrm>
        </p:spPr>
        <p:txBody>
          <a:bodyPr/>
          <a:lstStyle>
            <a:lvl1pPr algn="ct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4119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3" y="731520"/>
            <a:ext cx="5001986"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Text Placeholder 10"/>
          <p:cNvSpPr>
            <a:spLocks noGrp="1"/>
          </p:cNvSpPr>
          <p:nvPr>
            <p:ph type="body" sz="quarter" idx="14" hasCustomPrompt="1"/>
          </p:nvPr>
        </p:nvSpPr>
        <p:spPr>
          <a:xfrm>
            <a:off x="6460672" y="731521"/>
            <a:ext cx="5001986" cy="5394956"/>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8" name="Text Placeholder 10"/>
          <p:cNvSpPr>
            <a:spLocks noGrp="1"/>
          </p:cNvSpPr>
          <p:nvPr>
            <p:ph type="body" sz="quarter" idx="15" hasCustomPrompt="1"/>
          </p:nvPr>
        </p:nvSpPr>
        <p:spPr>
          <a:xfrm>
            <a:off x="729343"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5" name="Rectangle 4">
            <a:extLst>
              <a:ext uri="{FF2B5EF4-FFF2-40B4-BE49-F238E27FC236}">
                <a16:creationId xmlns:a16="http://schemas.microsoft.com/office/drawing/2014/main" id="{31D247B0-E927-BA47-AA43-0614A80926AF}"/>
              </a:ext>
            </a:extLst>
          </p:cNvPr>
          <p:cNvSpPr/>
          <p:nvPr userDrawn="1"/>
        </p:nvSpPr>
        <p:spPr>
          <a:xfrm>
            <a:off x="729342" y="2170884"/>
            <a:ext cx="5001987" cy="104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amp; Pic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3" y="731520"/>
            <a:ext cx="5001986"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7" name="Text Placeholder 10"/>
          <p:cNvSpPr>
            <a:spLocks noGrp="1"/>
          </p:cNvSpPr>
          <p:nvPr>
            <p:ph type="body" sz="quarter" idx="14" hasCustomPrompt="1"/>
          </p:nvPr>
        </p:nvSpPr>
        <p:spPr>
          <a:xfrm>
            <a:off x="6460672"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8" name="Text Placeholder 10"/>
          <p:cNvSpPr>
            <a:spLocks noGrp="1"/>
          </p:cNvSpPr>
          <p:nvPr>
            <p:ph type="body" sz="quarter" idx="15" hasCustomPrompt="1"/>
          </p:nvPr>
        </p:nvSpPr>
        <p:spPr>
          <a:xfrm>
            <a:off x="729343" y="2403567"/>
            <a:ext cx="500198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3" name="Picture Placeholder 2"/>
          <p:cNvSpPr>
            <a:spLocks noGrp="1"/>
          </p:cNvSpPr>
          <p:nvPr>
            <p:ph type="pic" sz="quarter" idx="16"/>
          </p:nvPr>
        </p:nvSpPr>
        <p:spPr>
          <a:xfrm>
            <a:off x="6461125" y="0"/>
            <a:ext cx="5002213" cy="2038350"/>
          </a:xfrm>
          <a:prstGeom prst="round2SameRect">
            <a:avLst>
              <a:gd name="adj1" fmla="val 0"/>
              <a:gd name="adj2" fmla="val 0"/>
            </a:avLst>
          </a:prstGeom>
        </p:spPr>
        <p:txBody>
          <a:bodyPr/>
          <a:lstStyle/>
          <a:p>
            <a:endParaRPr lang="en-US" dirty="0"/>
          </a:p>
        </p:txBody>
      </p:sp>
      <p:sp>
        <p:nvSpPr>
          <p:cNvPr id="10" name="Rectangle 9">
            <a:extLst>
              <a:ext uri="{FF2B5EF4-FFF2-40B4-BE49-F238E27FC236}">
                <a16:creationId xmlns:a16="http://schemas.microsoft.com/office/drawing/2014/main" id="{D105D474-9989-5C47-99F2-F729614BA677}"/>
              </a:ext>
            </a:extLst>
          </p:cNvPr>
          <p:cNvSpPr/>
          <p:nvPr userDrawn="1"/>
        </p:nvSpPr>
        <p:spPr>
          <a:xfrm>
            <a:off x="729342" y="2170884"/>
            <a:ext cx="5001987" cy="1049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uprl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CCFB533-BD3F-DA47-A5A6-C8F3E6D01585}"/>
              </a:ext>
            </a:extLst>
          </p:cNvPr>
          <p:cNvPicPr>
            <a:picLocks noChangeAspect="1"/>
          </p:cNvPicPr>
          <p:nvPr userDrawn="1"/>
        </p:nvPicPr>
        <p:blipFill>
          <a:blip r:embed="rId2"/>
          <a:srcRect/>
          <a:stretch/>
        </p:blipFill>
        <p:spPr>
          <a:xfrm>
            <a:off x="8615681" y="6054001"/>
            <a:ext cx="2523944" cy="499390"/>
          </a:xfrm>
          <a:prstGeom prst="rect">
            <a:avLst/>
          </a:prstGeom>
        </p:spPr>
      </p:pic>
      <p:sp>
        <p:nvSpPr>
          <p:cNvPr id="10" name="Text Placeholder 10">
            <a:extLst>
              <a:ext uri="{FF2B5EF4-FFF2-40B4-BE49-F238E27FC236}">
                <a16:creationId xmlns:a16="http://schemas.microsoft.com/office/drawing/2014/main" id="{C656C4A4-B8EB-D644-BF47-73AB10715817}"/>
              </a:ext>
            </a:extLst>
          </p:cNvPr>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12" name="Text Placeholder 3">
            <a:extLst>
              <a:ext uri="{FF2B5EF4-FFF2-40B4-BE49-F238E27FC236}">
                <a16:creationId xmlns:a16="http://schemas.microsoft.com/office/drawing/2014/main" id="{0467C96D-95FB-4044-9885-443B307D3AFB}"/>
              </a:ext>
            </a:extLst>
          </p:cNvPr>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8" name="Title 1">
            <a:extLst>
              <a:ext uri="{FF2B5EF4-FFF2-40B4-BE49-F238E27FC236}">
                <a16:creationId xmlns:a16="http://schemas.microsoft.com/office/drawing/2014/main" id="{2392D826-CD71-2547-8B66-D1627938FEDF}"/>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Slide">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8" name="Text Placeholder 10"/>
          <p:cNvSpPr>
            <a:spLocks noGrp="1"/>
          </p:cNvSpPr>
          <p:nvPr>
            <p:ph type="body" sz="quarter" idx="15" hasCustomPrompt="1"/>
          </p:nvPr>
        </p:nvSpPr>
        <p:spPr>
          <a:xfrm>
            <a:off x="729343" y="2403567"/>
            <a:ext cx="10731136"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ct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037807"/>
            <a:ext cx="12192002" cy="4820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4130584"/>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740773" y="1657079"/>
            <a:ext cx="3188969"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2" name="Text Placeholder 10">
            <a:extLst>
              <a:ext uri="{FF2B5EF4-FFF2-40B4-BE49-F238E27FC236}">
                <a16:creationId xmlns:a16="http://schemas.microsoft.com/office/drawing/2014/main" id="{B5F985D1-670F-BC40-8998-BCE84BDAF0F7}"/>
              </a:ext>
            </a:extLst>
          </p:cNvPr>
          <p:cNvSpPr>
            <a:spLocks noGrp="1"/>
          </p:cNvSpPr>
          <p:nvPr>
            <p:ph type="body" sz="quarter" idx="20" hasCustomPrompt="1"/>
          </p:nvPr>
        </p:nvSpPr>
        <p:spPr>
          <a:xfrm>
            <a:off x="8115299" y="1657079"/>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0" name="Text Placeholder 10">
            <a:extLst>
              <a:ext uri="{FF2B5EF4-FFF2-40B4-BE49-F238E27FC236}">
                <a16:creationId xmlns:a16="http://schemas.microsoft.com/office/drawing/2014/main" id="{A6D3979C-934E-7145-B966-797F5AAF0330}"/>
              </a:ext>
            </a:extLst>
          </p:cNvPr>
          <p:cNvSpPr>
            <a:spLocks noGrp="1"/>
          </p:cNvSpPr>
          <p:nvPr>
            <p:ph type="body" sz="quarter" idx="22" hasCustomPrompt="1"/>
          </p:nvPr>
        </p:nvSpPr>
        <p:spPr>
          <a:xfrm>
            <a:off x="4433751" y="1657079"/>
            <a:ext cx="3200400"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1938889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act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037807"/>
            <a:ext cx="12192002" cy="4820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1728216"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7" name="Text Placeholder 10">
            <a:extLst>
              <a:ext uri="{FF2B5EF4-FFF2-40B4-BE49-F238E27FC236}">
                <a16:creationId xmlns:a16="http://schemas.microsoft.com/office/drawing/2014/main" id="{E78B8E89-3F37-4243-B633-5EBA6EC736C6}"/>
              </a:ext>
            </a:extLst>
          </p:cNvPr>
          <p:cNvSpPr>
            <a:spLocks noGrp="1"/>
          </p:cNvSpPr>
          <p:nvPr>
            <p:ph type="body" sz="quarter" idx="21" hasCustomPrompt="1"/>
          </p:nvPr>
        </p:nvSpPr>
        <p:spPr>
          <a:xfrm>
            <a:off x="729341"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3" name="Text Placeholder 10">
            <a:extLst>
              <a:ext uri="{FF2B5EF4-FFF2-40B4-BE49-F238E27FC236}">
                <a16:creationId xmlns:a16="http://schemas.microsoft.com/office/drawing/2014/main" id="{C7071CE6-0C1C-794B-99E6-5684E954E8A4}"/>
              </a:ext>
            </a:extLst>
          </p:cNvPr>
          <p:cNvSpPr>
            <a:spLocks noGrp="1"/>
          </p:cNvSpPr>
          <p:nvPr>
            <p:ph type="body" sz="quarter" idx="22" hasCustomPrompt="1"/>
          </p:nvPr>
        </p:nvSpPr>
        <p:spPr>
          <a:xfrm>
            <a:off x="5432626"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4" name="Text Placeholder 10">
            <a:extLst>
              <a:ext uri="{FF2B5EF4-FFF2-40B4-BE49-F238E27FC236}">
                <a16:creationId xmlns:a16="http://schemas.microsoft.com/office/drawing/2014/main" id="{967D9A2E-8D8F-5249-852D-3A98ACF4537B}"/>
              </a:ext>
            </a:extLst>
          </p:cNvPr>
          <p:cNvSpPr>
            <a:spLocks noGrp="1"/>
          </p:cNvSpPr>
          <p:nvPr>
            <p:ph type="body" sz="quarter" idx="23" hasCustomPrompt="1"/>
          </p:nvPr>
        </p:nvSpPr>
        <p:spPr>
          <a:xfrm>
            <a:off x="4433751"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5" name="Text Placeholder 10">
            <a:extLst>
              <a:ext uri="{FF2B5EF4-FFF2-40B4-BE49-F238E27FC236}">
                <a16:creationId xmlns:a16="http://schemas.microsoft.com/office/drawing/2014/main" id="{700A6184-0E3D-5B42-9FCD-F775A14E28D9}"/>
              </a:ext>
            </a:extLst>
          </p:cNvPr>
          <p:cNvSpPr>
            <a:spLocks noGrp="1"/>
          </p:cNvSpPr>
          <p:nvPr>
            <p:ph type="body" sz="quarter" idx="24" hasCustomPrompt="1"/>
          </p:nvPr>
        </p:nvSpPr>
        <p:spPr>
          <a:xfrm>
            <a:off x="9115952" y="1657079"/>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6" name="Text Placeholder 10">
            <a:extLst>
              <a:ext uri="{FF2B5EF4-FFF2-40B4-BE49-F238E27FC236}">
                <a16:creationId xmlns:a16="http://schemas.microsoft.com/office/drawing/2014/main" id="{8462A25B-5070-B64C-A8B6-2A3F1D923D38}"/>
              </a:ext>
            </a:extLst>
          </p:cNvPr>
          <p:cNvSpPr>
            <a:spLocks noGrp="1"/>
          </p:cNvSpPr>
          <p:nvPr>
            <p:ph type="body" sz="quarter" idx="25" hasCustomPrompt="1"/>
          </p:nvPr>
        </p:nvSpPr>
        <p:spPr>
          <a:xfrm>
            <a:off x="8117077" y="1657079"/>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18" name="Text Placeholder 10">
            <a:extLst>
              <a:ext uri="{FF2B5EF4-FFF2-40B4-BE49-F238E27FC236}">
                <a16:creationId xmlns:a16="http://schemas.microsoft.com/office/drawing/2014/main" id="{31D307F4-D228-F74C-AD0E-905F965A5BC7}"/>
              </a:ext>
            </a:extLst>
          </p:cNvPr>
          <p:cNvSpPr>
            <a:spLocks noGrp="1"/>
          </p:cNvSpPr>
          <p:nvPr>
            <p:ph type="body" sz="quarter" idx="26" hasCustomPrompt="1"/>
          </p:nvPr>
        </p:nvSpPr>
        <p:spPr>
          <a:xfrm>
            <a:off x="1728216"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9" name="Text Placeholder 10">
            <a:extLst>
              <a:ext uri="{FF2B5EF4-FFF2-40B4-BE49-F238E27FC236}">
                <a16:creationId xmlns:a16="http://schemas.microsoft.com/office/drawing/2014/main" id="{94DD8F4A-42F9-A74E-B198-744E4A793E5E}"/>
              </a:ext>
            </a:extLst>
          </p:cNvPr>
          <p:cNvSpPr>
            <a:spLocks noGrp="1"/>
          </p:cNvSpPr>
          <p:nvPr>
            <p:ph type="body" sz="quarter" idx="27" hasCustomPrompt="1"/>
          </p:nvPr>
        </p:nvSpPr>
        <p:spPr>
          <a:xfrm>
            <a:off x="729341"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21" name="Text Placeholder 10">
            <a:extLst>
              <a:ext uri="{FF2B5EF4-FFF2-40B4-BE49-F238E27FC236}">
                <a16:creationId xmlns:a16="http://schemas.microsoft.com/office/drawing/2014/main" id="{B7B54FF9-5D7D-1E42-A0B5-F6A311B4FBE5}"/>
              </a:ext>
            </a:extLst>
          </p:cNvPr>
          <p:cNvSpPr>
            <a:spLocks noGrp="1"/>
          </p:cNvSpPr>
          <p:nvPr>
            <p:ph type="body" sz="quarter" idx="28" hasCustomPrompt="1"/>
          </p:nvPr>
        </p:nvSpPr>
        <p:spPr>
          <a:xfrm>
            <a:off x="5432626"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2" name="Text Placeholder 10">
            <a:extLst>
              <a:ext uri="{FF2B5EF4-FFF2-40B4-BE49-F238E27FC236}">
                <a16:creationId xmlns:a16="http://schemas.microsoft.com/office/drawing/2014/main" id="{E10A2A30-45B4-3B4F-BCF9-39D84E529EB4}"/>
              </a:ext>
            </a:extLst>
          </p:cNvPr>
          <p:cNvSpPr>
            <a:spLocks noGrp="1"/>
          </p:cNvSpPr>
          <p:nvPr>
            <p:ph type="body" sz="quarter" idx="29" hasCustomPrompt="1"/>
          </p:nvPr>
        </p:nvSpPr>
        <p:spPr>
          <a:xfrm>
            <a:off x="4433751"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
        <p:nvSpPr>
          <p:cNvPr id="23" name="Text Placeholder 10">
            <a:extLst>
              <a:ext uri="{FF2B5EF4-FFF2-40B4-BE49-F238E27FC236}">
                <a16:creationId xmlns:a16="http://schemas.microsoft.com/office/drawing/2014/main" id="{605F8D91-CBDE-6F48-8FA8-E605B4E44394}"/>
              </a:ext>
            </a:extLst>
          </p:cNvPr>
          <p:cNvSpPr>
            <a:spLocks noGrp="1"/>
          </p:cNvSpPr>
          <p:nvPr>
            <p:ph type="body" sz="quarter" idx="30" hasCustomPrompt="1"/>
          </p:nvPr>
        </p:nvSpPr>
        <p:spPr>
          <a:xfrm>
            <a:off x="9146940" y="4197806"/>
            <a:ext cx="2201526"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4" name="Text Placeholder 10">
            <a:extLst>
              <a:ext uri="{FF2B5EF4-FFF2-40B4-BE49-F238E27FC236}">
                <a16:creationId xmlns:a16="http://schemas.microsoft.com/office/drawing/2014/main" id="{ECF706BE-8F21-674A-854B-072A0A1BFD99}"/>
              </a:ext>
            </a:extLst>
          </p:cNvPr>
          <p:cNvSpPr>
            <a:spLocks noGrp="1"/>
          </p:cNvSpPr>
          <p:nvPr>
            <p:ph type="body" sz="quarter" idx="31" hasCustomPrompt="1"/>
          </p:nvPr>
        </p:nvSpPr>
        <p:spPr>
          <a:xfrm>
            <a:off x="8148065" y="4197806"/>
            <a:ext cx="998875" cy="1995896"/>
          </a:xfrm>
          <a:solidFill>
            <a:schemeClr val="bg1"/>
          </a:solidFill>
          <a:effectLst>
            <a:outerShdw blurRad="63500" dist="38100" sx="101000" sy="101000" algn="ctr" rotWithShape="0">
              <a:prstClr val="black">
                <a:alpha val="20000"/>
              </a:prstClr>
            </a:outerShdw>
          </a:effectLst>
        </p:spPr>
        <p:txBody>
          <a:bodyPr anchor="ctr" anchorCtr="0">
            <a:normAutofit/>
          </a:bodyPr>
          <a:lstStyle>
            <a:lvl1pPr marL="0" indent="0" algn="ctr">
              <a:buNone/>
              <a:defRPr sz="2400" b="1" i="0">
                <a:solidFill>
                  <a:schemeClr val="accent1"/>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777314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Slide A">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2336799"/>
            <a:ext cx="12192002" cy="4521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A855A0CA-D004-1B48-901C-B8AA310069E5}"/>
              </a:ext>
            </a:extLst>
          </p:cNvPr>
          <p:cNvSpPr>
            <a:spLocks noGrp="1"/>
          </p:cNvSpPr>
          <p:nvPr>
            <p:ph type="body" sz="quarter" idx="18" hasCustomPrompt="1"/>
          </p:nvPr>
        </p:nvSpPr>
        <p:spPr>
          <a:xfrm>
            <a:off x="729342" y="1657078"/>
            <a:ext cx="10731136" cy="4621801"/>
          </a:xfrm>
          <a:solidFill>
            <a:schemeClr val="bg1"/>
          </a:solidFill>
          <a:effectLst>
            <a:outerShdw blurRad="63500" sx="101000" sy="101000" algn="ctr" rotWithShape="0">
              <a:prstClr val="black">
                <a:alpha val="20000"/>
              </a:prstClr>
            </a:outerShdw>
          </a:effectLst>
        </p:spPr>
        <p:txBody>
          <a:bodyPr lIns="274320" tIns="274320" rIns="274320" bIns="274320" anchor="t" anchorCtr="0">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2" name="Footer Placeholder 1">
            <a:extLst>
              <a:ext uri="{FF2B5EF4-FFF2-40B4-BE49-F238E27FC236}">
                <a16:creationId xmlns:a16="http://schemas.microsoft.com/office/drawing/2014/main" id="{F8D3511F-37D0-0942-8EEB-68407761ED27}"/>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297310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Slide B">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0"/>
            <a:ext cx="10731137" cy="1306287"/>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4366259"/>
            <a:ext cx="12192002" cy="249174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2491741"/>
            <a:ext cx="3200400" cy="3200400"/>
          </a:xfrm>
          <a:solidFill>
            <a:schemeClr val="bg1"/>
          </a:solidFill>
          <a:effectLst>
            <a:outerShdw blurRad="63500" sx="102000" sy="102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Tree>
    <p:extLst>
      <p:ext uri="{BB962C8B-B14F-4D97-AF65-F5344CB8AC3E}">
        <p14:creationId xmlns:p14="http://schemas.microsoft.com/office/powerpoint/2010/main" val="1787721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 Slide C">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1"/>
            <a:ext cx="10731137" cy="777240"/>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15240" y="-2286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9A8A1150-2B8F-6F47-B9BE-26F641EEF2A5}"/>
              </a:ext>
            </a:extLst>
          </p:cNvPr>
          <p:cNvSpPr/>
          <p:nvPr userDrawn="1"/>
        </p:nvSpPr>
        <p:spPr>
          <a:xfrm rot="10800000">
            <a:off x="-3" y="4366259"/>
            <a:ext cx="12192002" cy="249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5" hasCustomPrompt="1"/>
          </p:nvPr>
        </p:nvSpPr>
        <p:spPr>
          <a:xfrm>
            <a:off x="740773"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7" name="Text Placeholder 10">
            <a:extLst>
              <a:ext uri="{FF2B5EF4-FFF2-40B4-BE49-F238E27FC236}">
                <a16:creationId xmlns:a16="http://schemas.microsoft.com/office/drawing/2014/main" id="{B5FF47A9-3B2B-1D44-988C-1840C9EC93E5}"/>
              </a:ext>
            </a:extLst>
          </p:cNvPr>
          <p:cNvSpPr>
            <a:spLocks noGrp="1"/>
          </p:cNvSpPr>
          <p:nvPr>
            <p:ph type="body" sz="quarter" idx="16" hasCustomPrompt="1"/>
          </p:nvPr>
        </p:nvSpPr>
        <p:spPr>
          <a:xfrm>
            <a:off x="4433751"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9" name="Text Placeholder 10">
            <a:extLst>
              <a:ext uri="{FF2B5EF4-FFF2-40B4-BE49-F238E27FC236}">
                <a16:creationId xmlns:a16="http://schemas.microsoft.com/office/drawing/2014/main" id="{B3D860BF-7FAC-E94C-AC0A-041D4C24BAD7}"/>
              </a:ext>
            </a:extLst>
          </p:cNvPr>
          <p:cNvSpPr>
            <a:spLocks noGrp="1"/>
          </p:cNvSpPr>
          <p:nvPr>
            <p:ph type="body" sz="quarter" idx="17" hasCustomPrompt="1"/>
          </p:nvPr>
        </p:nvSpPr>
        <p:spPr>
          <a:xfrm>
            <a:off x="8126730" y="3646170"/>
            <a:ext cx="3200400" cy="2643596"/>
          </a:xfrm>
          <a:solidFill>
            <a:schemeClr val="bg1"/>
          </a:solidFill>
          <a:effectLst>
            <a:outerShdw blurRad="63500" dist="25400" sx="101000" sy="101000" algn="ctr" rotWithShape="0">
              <a:prstClr val="black">
                <a:alpha val="20000"/>
              </a:prstClr>
            </a:outerShdw>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3" name="Picture Placeholder 2">
            <a:extLst>
              <a:ext uri="{FF2B5EF4-FFF2-40B4-BE49-F238E27FC236}">
                <a16:creationId xmlns:a16="http://schemas.microsoft.com/office/drawing/2014/main" id="{7E1BD421-6121-3447-9322-8531679C8B7D}"/>
              </a:ext>
            </a:extLst>
          </p:cNvPr>
          <p:cNvSpPr>
            <a:spLocks noGrp="1"/>
          </p:cNvSpPr>
          <p:nvPr>
            <p:ph type="pic" sz="quarter" idx="21"/>
          </p:nvPr>
        </p:nvSpPr>
        <p:spPr>
          <a:xfrm>
            <a:off x="729343" y="1725930"/>
            <a:ext cx="3200400" cy="1703069"/>
          </a:xfrm>
          <a:prstGeom prst="round2SameRect">
            <a:avLst>
              <a:gd name="adj1" fmla="val 0"/>
              <a:gd name="adj2" fmla="val 0"/>
            </a:avLst>
          </a:prstGeom>
        </p:spPr>
        <p:txBody>
          <a:bodyPr/>
          <a:lstStyle/>
          <a:p>
            <a:endParaRPr lang="en-US" dirty="0"/>
          </a:p>
        </p:txBody>
      </p:sp>
      <p:sp>
        <p:nvSpPr>
          <p:cNvPr id="14" name="Picture Placeholder 2">
            <a:extLst>
              <a:ext uri="{FF2B5EF4-FFF2-40B4-BE49-F238E27FC236}">
                <a16:creationId xmlns:a16="http://schemas.microsoft.com/office/drawing/2014/main" id="{797D77A1-4B6A-F947-8278-C67A1DF3EA69}"/>
              </a:ext>
            </a:extLst>
          </p:cNvPr>
          <p:cNvSpPr>
            <a:spLocks noGrp="1"/>
          </p:cNvSpPr>
          <p:nvPr>
            <p:ph type="pic" sz="quarter" idx="22"/>
          </p:nvPr>
        </p:nvSpPr>
        <p:spPr>
          <a:xfrm>
            <a:off x="4433751" y="1725929"/>
            <a:ext cx="3200400" cy="1703069"/>
          </a:xfrm>
          <a:prstGeom prst="round2SameRect">
            <a:avLst>
              <a:gd name="adj1" fmla="val 0"/>
              <a:gd name="adj2" fmla="val 0"/>
            </a:avLst>
          </a:prstGeom>
        </p:spPr>
        <p:txBody>
          <a:bodyPr/>
          <a:lstStyle/>
          <a:p>
            <a:endParaRPr lang="en-US" dirty="0"/>
          </a:p>
        </p:txBody>
      </p:sp>
      <p:sp>
        <p:nvSpPr>
          <p:cNvPr id="15" name="Picture Placeholder 2">
            <a:extLst>
              <a:ext uri="{FF2B5EF4-FFF2-40B4-BE49-F238E27FC236}">
                <a16:creationId xmlns:a16="http://schemas.microsoft.com/office/drawing/2014/main" id="{FAC23AC0-0B2B-6547-AAF9-3F6981291835}"/>
              </a:ext>
            </a:extLst>
          </p:cNvPr>
          <p:cNvSpPr>
            <a:spLocks noGrp="1"/>
          </p:cNvSpPr>
          <p:nvPr>
            <p:ph type="pic" sz="quarter" idx="23"/>
          </p:nvPr>
        </p:nvSpPr>
        <p:spPr>
          <a:xfrm>
            <a:off x="8126730" y="1725928"/>
            <a:ext cx="3200400" cy="1703069"/>
          </a:xfrm>
          <a:prstGeom prst="round2SameRect">
            <a:avLst>
              <a:gd name="adj1" fmla="val 0"/>
              <a:gd name="adj2" fmla="val 0"/>
            </a:avLst>
          </a:prstGeom>
        </p:spPr>
        <p:txBody>
          <a:bodyPr/>
          <a:lstStyle/>
          <a:p>
            <a:endParaRPr lang="en-US" dirty="0"/>
          </a:p>
        </p:txBody>
      </p:sp>
    </p:spTree>
    <p:extLst>
      <p:ext uri="{BB962C8B-B14F-4D97-AF65-F5344CB8AC3E}">
        <p14:creationId xmlns:p14="http://schemas.microsoft.com/office/powerpoint/2010/main" val="543656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act Slide C">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729342" y="731521"/>
            <a:ext cx="10731137" cy="777240"/>
          </a:xfrm>
        </p:spPr>
        <p:txBody>
          <a:bodyPr>
            <a:noAutofit/>
          </a:bodyPr>
          <a:lstStyle>
            <a:lvl1pPr marL="0" indent="0" algn="l">
              <a:buNone/>
              <a:defRPr sz="4500" b="1" i="0">
                <a:solidFill>
                  <a:srgbClr val="232C67"/>
                </a:solidFill>
                <a:latin typeface="Trebuchet MS" charset="0"/>
                <a:ea typeface="Trebuchet MS" charset="0"/>
                <a:cs typeface="Trebuchet MS" charset="0"/>
              </a:defRPr>
            </a:lvl1pPr>
          </a:lstStyle>
          <a:p>
            <a:pPr lvl="0"/>
            <a:r>
              <a:rPr lang="en-US" dirty="0"/>
              <a:t>Click to edit header info text</a:t>
            </a:r>
          </a:p>
        </p:txBody>
      </p:sp>
      <p:sp>
        <p:nvSpPr>
          <p:cNvPr id="8" name="Text Placeholder 10"/>
          <p:cNvSpPr>
            <a:spLocks noGrp="1"/>
          </p:cNvSpPr>
          <p:nvPr>
            <p:ph type="body" sz="quarter" idx="15" hasCustomPrompt="1"/>
          </p:nvPr>
        </p:nvSpPr>
        <p:spPr>
          <a:xfrm>
            <a:off x="740772" y="1947176"/>
            <a:ext cx="3200400" cy="4014712"/>
          </a:xfrm>
          <a:noFill/>
          <a:ln w="38100">
            <a:solidFill>
              <a:schemeClr val="accent2">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 </a:t>
            </a:r>
          </a:p>
        </p:txBody>
      </p:sp>
      <p:sp>
        <p:nvSpPr>
          <p:cNvPr id="4" name="Rectangle 3">
            <a:extLst>
              <a:ext uri="{FF2B5EF4-FFF2-40B4-BE49-F238E27FC236}">
                <a16:creationId xmlns:a16="http://schemas.microsoft.com/office/drawing/2014/main" id="{C8141269-5D1A-EF4E-98B8-4FA8425214D0}"/>
              </a:ext>
            </a:extLst>
          </p:cNvPr>
          <p:cNvSpPr/>
          <p:nvPr userDrawn="1"/>
        </p:nvSpPr>
        <p:spPr>
          <a:xfrm>
            <a:off x="740772" y="1947176"/>
            <a:ext cx="3200400" cy="210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 Placeholder 10">
            <a:extLst>
              <a:ext uri="{FF2B5EF4-FFF2-40B4-BE49-F238E27FC236}">
                <a16:creationId xmlns:a16="http://schemas.microsoft.com/office/drawing/2014/main" id="{D185B8FC-940C-3148-9B94-55F3A9EE2656}"/>
              </a:ext>
            </a:extLst>
          </p:cNvPr>
          <p:cNvSpPr>
            <a:spLocks noGrp="1"/>
          </p:cNvSpPr>
          <p:nvPr>
            <p:ph type="body" sz="quarter" idx="16" hasCustomPrompt="1"/>
          </p:nvPr>
        </p:nvSpPr>
        <p:spPr>
          <a:xfrm>
            <a:off x="4501515" y="1947176"/>
            <a:ext cx="3200400" cy="4014712"/>
          </a:xfrm>
          <a:noFill/>
          <a:ln w="38100">
            <a:solidFill>
              <a:schemeClr val="accent4">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  Click to edit slide content.</a:t>
            </a:r>
          </a:p>
        </p:txBody>
      </p:sp>
      <p:sp>
        <p:nvSpPr>
          <p:cNvPr id="12" name="Rectangle 11">
            <a:extLst>
              <a:ext uri="{FF2B5EF4-FFF2-40B4-BE49-F238E27FC236}">
                <a16:creationId xmlns:a16="http://schemas.microsoft.com/office/drawing/2014/main" id="{66BDED56-0F7A-1F4B-9988-8384462DF5BE}"/>
              </a:ext>
            </a:extLst>
          </p:cNvPr>
          <p:cNvSpPr/>
          <p:nvPr userDrawn="1"/>
        </p:nvSpPr>
        <p:spPr>
          <a:xfrm>
            <a:off x="4501515" y="1947176"/>
            <a:ext cx="3200400" cy="210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 Placeholder 10">
            <a:extLst>
              <a:ext uri="{FF2B5EF4-FFF2-40B4-BE49-F238E27FC236}">
                <a16:creationId xmlns:a16="http://schemas.microsoft.com/office/drawing/2014/main" id="{2AE1BF29-9B70-9942-B69C-1E0E3AF5E04E}"/>
              </a:ext>
            </a:extLst>
          </p:cNvPr>
          <p:cNvSpPr>
            <a:spLocks noGrp="1"/>
          </p:cNvSpPr>
          <p:nvPr>
            <p:ph type="body" sz="quarter" idx="17" hasCustomPrompt="1"/>
          </p:nvPr>
        </p:nvSpPr>
        <p:spPr>
          <a:xfrm>
            <a:off x="8273689" y="1947176"/>
            <a:ext cx="3200400" cy="4014712"/>
          </a:xfrm>
          <a:noFill/>
          <a:ln w="38100">
            <a:solidFill>
              <a:schemeClr val="accent5">
                <a:lumMod val="60000"/>
                <a:lumOff val="40000"/>
              </a:schemeClr>
            </a:solidFill>
          </a:ln>
          <a:effectLst/>
        </p:spPr>
        <p:txBody>
          <a:bodyPr anchor="ctr" anchorCtr="0">
            <a:normAutofit/>
          </a:bodyPr>
          <a:lstStyle>
            <a:lvl1pPr marL="0" indent="0" algn="ctr">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17" name="Rectangle 16">
            <a:extLst>
              <a:ext uri="{FF2B5EF4-FFF2-40B4-BE49-F238E27FC236}">
                <a16:creationId xmlns:a16="http://schemas.microsoft.com/office/drawing/2014/main" id="{BEE10F3B-564D-6240-9C2D-87EC2FCD8C2A}"/>
              </a:ext>
            </a:extLst>
          </p:cNvPr>
          <p:cNvSpPr/>
          <p:nvPr userDrawn="1"/>
        </p:nvSpPr>
        <p:spPr>
          <a:xfrm>
            <a:off x="8273689" y="1947176"/>
            <a:ext cx="3200400" cy="210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721684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Right Slide">
    <p:spTree>
      <p:nvGrpSpPr>
        <p:cNvPr id="1" name=""/>
        <p:cNvGrpSpPr/>
        <p:nvPr/>
      </p:nvGrpSpPr>
      <p:grpSpPr>
        <a:xfrm>
          <a:off x="0" y="0"/>
          <a:ext cx="0" cy="0"/>
          <a:chOff x="0" y="0"/>
          <a:chExt cx="0" cy="0"/>
        </a:xfrm>
      </p:grpSpPr>
      <p:sp>
        <p:nvSpPr>
          <p:cNvPr id="3" name="Rectangle 2"/>
          <p:cNvSpPr/>
          <p:nvPr userDrawn="1"/>
        </p:nvSpPr>
        <p:spPr>
          <a:xfrm rot="10800000">
            <a:off x="1" y="-6"/>
            <a:ext cx="6085113" cy="6858001"/>
          </a:xfrm>
          <a:prstGeom prst="rect">
            <a:avLst/>
          </a:prstGeom>
          <a:solidFill>
            <a:srgbClr val="D0D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D2D3"/>
              </a:solidFill>
            </a:endParaRPr>
          </a:p>
        </p:txBody>
      </p:sp>
      <p:sp>
        <p:nvSpPr>
          <p:cNvPr id="11" name="Text Placeholder 10"/>
          <p:cNvSpPr>
            <a:spLocks noGrp="1"/>
          </p:cNvSpPr>
          <p:nvPr>
            <p:ph type="body" sz="quarter" idx="12" hasCustomPrompt="1"/>
          </p:nvPr>
        </p:nvSpPr>
        <p:spPr>
          <a:xfrm>
            <a:off x="729343" y="2403567"/>
            <a:ext cx="4648199" cy="3722909"/>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slide content</a:t>
            </a:r>
          </a:p>
        </p:txBody>
      </p:sp>
      <p:sp>
        <p:nvSpPr>
          <p:cNvPr id="6" name="Text Placeholder 10"/>
          <p:cNvSpPr>
            <a:spLocks noGrp="1"/>
          </p:cNvSpPr>
          <p:nvPr>
            <p:ph type="body" sz="quarter" idx="13" hasCustomPrompt="1"/>
          </p:nvPr>
        </p:nvSpPr>
        <p:spPr>
          <a:xfrm>
            <a:off x="729343" y="731520"/>
            <a:ext cx="4648199" cy="1306287"/>
          </a:xfrm>
        </p:spPr>
        <p:txBody>
          <a:bodyPr>
            <a:noAutofit/>
          </a:bodyPr>
          <a:lstStyle>
            <a:lvl1pPr marL="0" indent="0" algn="l">
              <a:buNone/>
              <a:defRPr sz="4500" b="1" i="0">
                <a:solidFill>
                  <a:schemeClr val="bg1"/>
                </a:solidFill>
                <a:latin typeface="Trebuchet MS" charset="0"/>
                <a:ea typeface="Trebuchet MS" charset="0"/>
                <a:cs typeface="Trebuchet MS" charset="0"/>
              </a:defRPr>
            </a:lvl1pPr>
          </a:lstStyle>
          <a:p>
            <a:pPr lvl="0"/>
            <a:r>
              <a:rPr lang="en-US" dirty="0"/>
              <a:t>Click to edit header info text</a:t>
            </a:r>
          </a:p>
        </p:txBody>
      </p:sp>
      <p:sp>
        <p:nvSpPr>
          <p:cNvPr id="12" name="Content Placeholder 4"/>
          <p:cNvSpPr>
            <a:spLocks noGrp="1"/>
          </p:cNvSpPr>
          <p:nvPr>
            <p:ph sz="quarter" idx="14" hasCustomPrompt="1"/>
          </p:nvPr>
        </p:nvSpPr>
        <p:spPr>
          <a:xfrm>
            <a:off x="6824663" y="731838"/>
            <a:ext cx="4659312" cy="5394325"/>
          </a:xfrm>
        </p:spPr>
        <p:txBody>
          <a:bodyPr/>
          <a:lstStyle>
            <a:lvl1pPr>
              <a:defRPr baseline="0">
                <a:solidFill>
                  <a:srgbClr val="5D676F"/>
                </a:solidFill>
              </a:defRPr>
            </a:lvl1pPr>
          </a:lstStyle>
          <a:p>
            <a:pPr lvl="0"/>
            <a:r>
              <a:rPr lang="en-US" dirty="0"/>
              <a:t>Click to paste Excel chart or click an icon below</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9117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Green">
    <p:bg>
      <p:bgPr>
        <a:solidFill>
          <a:srgbClr val="6CC04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8615681" y="6054001"/>
            <a:ext cx="2523944" cy="499390"/>
          </a:xfrm>
          <a:prstGeom prst="rect">
            <a:avLst/>
          </a:prstGeom>
        </p:spPr>
      </p:pic>
      <p:sp>
        <p:nvSpPr>
          <p:cNvPr id="4" name="Text Placeholder 3"/>
          <p:cNvSpPr>
            <a:spLocks noGrp="1"/>
          </p:cNvSpPr>
          <p:nvPr>
            <p:ph type="body" sz="quarter" idx="13" hasCustomPrompt="1"/>
          </p:nvPr>
        </p:nvSpPr>
        <p:spPr>
          <a:xfrm>
            <a:off x="1001713" y="622427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11" name="Text Placeholder 10"/>
          <p:cNvSpPr>
            <a:spLocks noGrp="1"/>
          </p:cNvSpPr>
          <p:nvPr>
            <p:ph type="body" sz="quarter" idx="12" hasCustomPrompt="1"/>
          </p:nvPr>
        </p:nvSpPr>
        <p:spPr>
          <a:xfrm>
            <a:off x="914401" y="4184875"/>
            <a:ext cx="10363200" cy="490311"/>
          </a:xfrm>
        </p:spPr>
        <p:txBody>
          <a:bodyPr/>
          <a:lstStyle>
            <a:lvl1pPr marL="0" indent="0">
              <a:buNone/>
              <a:defRPr b="0" i="0">
                <a:solidFill>
                  <a:schemeClr val="bg1"/>
                </a:solidFill>
                <a:latin typeface="+mn-lt"/>
                <a:ea typeface="Trebuchet MS" charset="0"/>
                <a:cs typeface="Trebuchet MS" charset="0"/>
              </a:defRPr>
            </a:lvl1pPr>
          </a:lstStyle>
          <a:p>
            <a:pPr lvl="0"/>
            <a:r>
              <a:rPr lang="en-US" dirty="0"/>
              <a:t>Click to edit Master subtitle</a:t>
            </a:r>
          </a:p>
        </p:txBody>
      </p:sp>
      <p:sp>
        <p:nvSpPr>
          <p:cNvPr id="6" name="Title 1">
            <a:extLst>
              <a:ext uri="{FF2B5EF4-FFF2-40B4-BE49-F238E27FC236}">
                <a16:creationId xmlns:a16="http://schemas.microsoft.com/office/drawing/2014/main" id="{0E5F66FD-4630-5D4C-AB2A-DAA0D9180C04}"/>
              </a:ext>
            </a:extLst>
          </p:cNvPr>
          <p:cNvSpPr>
            <a:spLocks noGrp="1"/>
          </p:cNvSpPr>
          <p:nvPr>
            <p:ph type="title"/>
          </p:nvPr>
        </p:nvSpPr>
        <p:spPr>
          <a:xfrm>
            <a:off x="914401" y="814705"/>
            <a:ext cx="10363200" cy="3124198"/>
          </a:xfrm>
        </p:spPr>
        <p:txBody>
          <a:bodyPr>
            <a:noAutofit/>
          </a:bodyPr>
          <a:lstStyle>
            <a:lvl1pPr>
              <a:defRPr sz="8800" b="0" i="0">
                <a:solidFill>
                  <a:schemeClr val="bg1"/>
                </a:solidFill>
                <a:effectLst>
                  <a:outerShdw blurRad="50800" dist="38100" dir="8100000" algn="tr" rotWithShape="0">
                    <a:prstClr val="black">
                      <a:alpha val="40000"/>
                    </a:prstClr>
                  </a:outerShdw>
                </a:effectLst>
                <a:latin typeface="Museo Slab 500" charset="0"/>
                <a:ea typeface="Museo Slab 500" charset="0"/>
                <a:cs typeface="Museo Slab 500" charset="0"/>
              </a:defRPr>
            </a:lvl1pPr>
          </a:lstStyle>
          <a:p>
            <a:r>
              <a:rPr lang="en-US" dirty="0"/>
              <a:t>Click to edit Master title</a:t>
            </a:r>
          </a:p>
        </p:txBody>
      </p:sp>
      <p:sp>
        <p:nvSpPr>
          <p:cNvPr id="7" name="Rectangle 6">
            <a:extLst>
              <a:ext uri="{FF2B5EF4-FFF2-40B4-BE49-F238E27FC236}">
                <a16:creationId xmlns:a16="http://schemas.microsoft.com/office/drawing/2014/main" id="{989F81D6-6007-8244-A582-A07CEAD23A5D}"/>
              </a:ext>
            </a:extLst>
          </p:cNvPr>
          <p:cNvSpPr/>
          <p:nvPr userDrawn="1"/>
        </p:nvSpPr>
        <p:spPr>
          <a:xfrm>
            <a:off x="-15240" y="3472608"/>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701766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0268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ig Chart Slide">
    <p:bg>
      <p:bgPr>
        <a:solidFill>
          <a:schemeClr val="bg1"/>
        </a:solidFill>
        <a:effectLst/>
      </p:bgPr>
    </p:bg>
    <p:spTree>
      <p:nvGrpSpPr>
        <p:cNvPr id="1" name=""/>
        <p:cNvGrpSpPr/>
        <p:nvPr/>
      </p:nvGrpSpPr>
      <p:grpSpPr>
        <a:xfrm>
          <a:off x="0" y="0"/>
          <a:ext cx="0" cy="0"/>
          <a:chOff x="0" y="0"/>
          <a:chExt cx="0" cy="0"/>
        </a:xfrm>
      </p:grpSpPr>
      <p:sp>
        <p:nvSpPr>
          <p:cNvPr id="8" name="Round Same Side Corner Rectangle 7"/>
          <p:cNvSpPr/>
          <p:nvPr userDrawn="1"/>
        </p:nvSpPr>
        <p:spPr>
          <a:xfrm rot="10800000">
            <a:off x="0" y="0"/>
            <a:ext cx="12192000" cy="1225724"/>
          </a:xfrm>
          <a:prstGeom prst="round2Same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
        <p:nvSpPr>
          <p:cNvPr id="6" name="Rectangle 5">
            <a:extLst>
              <a:ext uri="{FF2B5EF4-FFF2-40B4-BE49-F238E27FC236}">
                <a16:creationId xmlns:a16="http://schemas.microsoft.com/office/drawing/2014/main" id="{444128DC-AFFC-144D-9773-C8FDFF67B84D}"/>
              </a:ext>
            </a:extLst>
          </p:cNvPr>
          <p:cNvSpPr/>
          <p:nvPr userDrawn="1"/>
        </p:nvSpPr>
        <p:spPr>
          <a:xfrm>
            <a:off x="0" y="1088565"/>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67223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Chart Slide - Heavy Outlin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ig Chart Slide - Heavy Outline">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extLst>
      <p:ext uri="{BB962C8B-B14F-4D97-AF65-F5344CB8AC3E}">
        <p14:creationId xmlns:p14="http://schemas.microsoft.com/office/powerpoint/2010/main" val="2207484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ig Chart Slide - Heavy Outline">
    <p:bg>
      <p:bgPr>
        <a:solidFill>
          <a:schemeClr val="accent4"/>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userDrawn="1"/>
        </p:nvSpPr>
        <p:spPr>
          <a:xfrm rot="10800000">
            <a:off x="152400" y="163283"/>
            <a:ext cx="11887200" cy="1062445"/>
          </a:xfrm>
          <a:prstGeom prst="round2SameRect">
            <a:avLst>
              <a:gd name="adj1" fmla="val 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1458685" y="435430"/>
            <a:ext cx="9274627" cy="489857"/>
          </a:xfrm>
        </p:spPr>
        <p:txBody>
          <a:bodyPr>
            <a:noAutofit/>
          </a:bodyPr>
          <a:lstStyle>
            <a:lvl1pPr algn="ctr">
              <a:defRPr sz="2400" b="0" i="0">
                <a:solidFill>
                  <a:schemeClr val="bg1"/>
                </a:solidFill>
                <a:latin typeface="Trebuchet MS" charset="0"/>
                <a:ea typeface="Trebuchet MS" charset="0"/>
                <a:cs typeface="Trebuchet MS" charset="0"/>
              </a:defRPr>
            </a:lvl1pPr>
          </a:lstStyle>
          <a:p>
            <a:r>
              <a:rPr lang="en-US" dirty="0"/>
              <a:t>Click to edit chart title</a:t>
            </a:r>
          </a:p>
        </p:txBody>
      </p:sp>
      <p:sp>
        <p:nvSpPr>
          <p:cNvPr id="14" name="Chart Placeholder 13"/>
          <p:cNvSpPr>
            <a:spLocks noGrp="1"/>
          </p:cNvSpPr>
          <p:nvPr>
            <p:ph type="chart" sz="quarter" idx="10" hasCustomPrompt="1"/>
          </p:nvPr>
        </p:nvSpPr>
        <p:spPr>
          <a:xfrm>
            <a:off x="729342" y="1467712"/>
            <a:ext cx="10733996" cy="4715374"/>
          </a:xfrm>
        </p:spPr>
        <p:txBody>
          <a:bodyPr/>
          <a:lstStyle>
            <a:lvl1pPr algn="ctr">
              <a:defRPr baseline="0"/>
            </a:lvl1pPr>
          </a:lstStyle>
          <a:p>
            <a:r>
              <a:rPr lang="en-US" dirty="0"/>
              <a:t>Click to paste Excel chart or click icon to create a new one</a:t>
            </a:r>
          </a:p>
        </p:txBody>
      </p:sp>
    </p:spTree>
    <p:extLst>
      <p:ext uri="{BB962C8B-B14F-4D97-AF65-F5344CB8AC3E}">
        <p14:creationId xmlns:p14="http://schemas.microsoft.com/office/powerpoint/2010/main" val="353625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Contact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912223" y="1960130"/>
            <a:ext cx="4818018" cy="434517"/>
          </a:xfrm>
        </p:spPr>
        <p:txBody>
          <a:bodyPr>
            <a:normAutofit/>
          </a:bodyPr>
          <a:lstStyle>
            <a:lvl1pPr marL="0" indent="0" algn="l">
              <a:buNone/>
              <a:defRPr sz="2400" b="0" i="0" baseline="0">
                <a:solidFill>
                  <a:srgbClr val="5D676F"/>
                </a:solidFill>
                <a:latin typeface="Trebuchet MS" charset="0"/>
                <a:ea typeface="Trebuchet MS" charset="0"/>
                <a:cs typeface="Trebuchet MS" charset="0"/>
              </a:defRPr>
            </a:lvl1pPr>
          </a:lstStyle>
          <a:p>
            <a:pPr lvl="0"/>
            <a:r>
              <a:rPr lang="en-US" dirty="0"/>
              <a:t>CDHE or CDHE Division Name</a:t>
            </a:r>
          </a:p>
        </p:txBody>
      </p:sp>
      <p:sp>
        <p:nvSpPr>
          <p:cNvPr id="20" name="Text Placeholder 10"/>
          <p:cNvSpPr>
            <a:spLocks noGrp="1"/>
          </p:cNvSpPr>
          <p:nvPr>
            <p:ph type="body" sz="quarter" idx="16" hasCustomPrompt="1"/>
          </p:nvPr>
        </p:nvSpPr>
        <p:spPr>
          <a:xfrm>
            <a:off x="6460672" y="1960130"/>
            <a:ext cx="4818016" cy="434517"/>
          </a:xfrm>
        </p:spPr>
        <p:txBody>
          <a:bodyPr>
            <a:normAutofit/>
          </a:bodyPr>
          <a:lstStyle>
            <a:lvl1pPr marL="0" indent="0" algn="l">
              <a:buNone/>
              <a:defRPr sz="2400" b="0" i="0" baseline="0">
                <a:solidFill>
                  <a:srgbClr val="5D676F"/>
                </a:solidFill>
                <a:latin typeface="Trebuchet MS" charset="0"/>
                <a:ea typeface="Trebuchet MS" charset="0"/>
                <a:cs typeface="Trebuchet MS" charset="0"/>
              </a:defRPr>
            </a:lvl1pPr>
          </a:lstStyle>
          <a:p>
            <a:pPr lvl="0"/>
            <a:r>
              <a:rPr lang="en-US" dirty="0"/>
              <a:t>Presenter’s Name</a:t>
            </a:r>
          </a:p>
        </p:txBody>
      </p:sp>
      <p:sp>
        <p:nvSpPr>
          <p:cNvPr id="23" name="TextBox 22"/>
          <p:cNvSpPr txBox="1"/>
          <p:nvPr userDrawn="1"/>
        </p:nvSpPr>
        <p:spPr>
          <a:xfrm>
            <a:off x="-1467394" y="163286"/>
            <a:ext cx="1255123" cy="1200329"/>
          </a:xfrm>
          <a:prstGeom prst="rect">
            <a:avLst/>
          </a:prstGeom>
          <a:noFill/>
        </p:spPr>
        <p:txBody>
          <a:bodyPr wrap="square" rtlCol="0">
            <a:spAutoFit/>
          </a:bodyPr>
          <a:lstStyle/>
          <a:p>
            <a:r>
              <a:rPr lang="en-US" dirty="0"/>
              <a:t>Edit slide master to place these icons.</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795" y="4232097"/>
            <a:ext cx="546100" cy="546100"/>
          </a:xfrm>
          <a:prstGeom prst="rect">
            <a:avLst/>
          </a:prstGeom>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987" y="1500865"/>
            <a:ext cx="546100" cy="546100"/>
          </a:xfrm>
          <a:prstGeom prst="rect">
            <a:avLst/>
          </a:prstGeom>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8493" y="2867565"/>
            <a:ext cx="546100" cy="546100"/>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493" y="3549831"/>
            <a:ext cx="546100" cy="546100"/>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3593" y="2184215"/>
            <a:ext cx="546100" cy="546100"/>
          </a:xfrm>
          <a:prstGeom prst="rect">
            <a:avLst/>
          </a:prstGeom>
        </p:spPr>
      </p:pic>
      <p:sp>
        <p:nvSpPr>
          <p:cNvPr id="35" name="Oval 34"/>
          <p:cNvSpPr/>
          <p:nvPr userDrawn="1"/>
        </p:nvSpPr>
        <p:spPr>
          <a:xfrm>
            <a:off x="912223"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0"/>
          <p:cNvSpPr>
            <a:spLocks noGrp="1"/>
          </p:cNvSpPr>
          <p:nvPr>
            <p:ph type="body" sz="quarter" idx="18" hasCustomPrompt="1"/>
          </p:nvPr>
        </p:nvSpPr>
        <p:spPr>
          <a:xfrm>
            <a:off x="1823357"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7" name="Oval 36"/>
          <p:cNvSpPr/>
          <p:nvPr userDrawn="1"/>
        </p:nvSpPr>
        <p:spPr>
          <a:xfrm>
            <a:off x="912223"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0"/>
          <p:cNvSpPr>
            <a:spLocks noGrp="1"/>
          </p:cNvSpPr>
          <p:nvPr>
            <p:ph type="body" sz="quarter" idx="19" hasCustomPrompt="1"/>
          </p:nvPr>
        </p:nvSpPr>
        <p:spPr>
          <a:xfrm>
            <a:off x="1823357"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4" name="Text Placeholder 10"/>
          <p:cNvSpPr>
            <a:spLocks noGrp="1"/>
          </p:cNvSpPr>
          <p:nvPr>
            <p:ph type="body" sz="quarter" idx="22" hasCustomPrompt="1"/>
          </p:nvPr>
        </p:nvSpPr>
        <p:spPr>
          <a:xfrm>
            <a:off x="7345109" y="2763479"/>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Presenter’s Email Address</a:t>
            </a:r>
          </a:p>
        </p:txBody>
      </p:sp>
      <p:sp>
        <p:nvSpPr>
          <p:cNvPr id="45" name="Oval 44"/>
          <p:cNvSpPr/>
          <p:nvPr userDrawn="1"/>
        </p:nvSpPr>
        <p:spPr>
          <a:xfrm>
            <a:off x="6433975"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0"/>
          <p:cNvSpPr>
            <a:spLocks noGrp="1"/>
          </p:cNvSpPr>
          <p:nvPr>
            <p:ph type="body" sz="quarter" idx="23" hasCustomPrompt="1"/>
          </p:nvPr>
        </p:nvSpPr>
        <p:spPr>
          <a:xfrm>
            <a:off x="7345109"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7" name="Oval 46"/>
          <p:cNvSpPr/>
          <p:nvPr userDrawn="1"/>
        </p:nvSpPr>
        <p:spPr>
          <a:xfrm>
            <a:off x="6433975"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0"/>
          <p:cNvSpPr>
            <a:spLocks noGrp="1"/>
          </p:cNvSpPr>
          <p:nvPr>
            <p:ph type="body" sz="quarter" idx="24" hasCustomPrompt="1"/>
          </p:nvPr>
        </p:nvSpPr>
        <p:spPr>
          <a:xfrm>
            <a:off x="7345109"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9" name="Oval 48"/>
          <p:cNvSpPr/>
          <p:nvPr userDrawn="1"/>
        </p:nvSpPr>
        <p:spPr>
          <a:xfrm>
            <a:off x="6433975"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p:cNvSpPr>
            <a:spLocks noGrp="1"/>
          </p:cNvSpPr>
          <p:nvPr>
            <p:ph type="body" sz="quarter" idx="25" hasCustomPrompt="1"/>
          </p:nvPr>
        </p:nvSpPr>
        <p:spPr>
          <a:xfrm>
            <a:off x="7345109"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1" name="Oval 50"/>
          <p:cNvSpPr/>
          <p:nvPr userDrawn="1"/>
        </p:nvSpPr>
        <p:spPr>
          <a:xfrm>
            <a:off x="6433975"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0"/>
          <p:cNvSpPr>
            <a:spLocks noGrp="1"/>
          </p:cNvSpPr>
          <p:nvPr>
            <p:ph type="body" sz="quarter" idx="26" hasCustomPrompt="1"/>
          </p:nvPr>
        </p:nvSpPr>
        <p:spPr>
          <a:xfrm>
            <a:off x="7345109"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497" y="2640718"/>
            <a:ext cx="546100" cy="546100"/>
          </a:xfrm>
          <a:prstGeom prst="rect">
            <a:avLst/>
          </a:prstGeom>
        </p:spPr>
      </p:pic>
      <p:pic>
        <p:nvPicPr>
          <p:cNvPr id="58" name="Picture 5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34156" y="2640718"/>
            <a:ext cx="546100" cy="546100"/>
          </a:xfrm>
          <a:prstGeom prst="rect">
            <a:avLst/>
          </a:prstGeom>
        </p:spPr>
      </p:pic>
      <p:sp>
        <p:nvSpPr>
          <p:cNvPr id="59" name="TextBox 58"/>
          <p:cNvSpPr txBox="1"/>
          <p:nvPr userDrawn="1"/>
        </p:nvSpPr>
        <p:spPr>
          <a:xfrm>
            <a:off x="253274" y="-600165"/>
            <a:ext cx="6879046" cy="369332"/>
          </a:xfrm>
          <a:prstGeom prst="rect">
            <a:avLst/>
          </a:prstGeom>
          <a:noFill/>
        </p:spPr>
        <p:txBody>
          <a:bodyPr wrap="square" rtlCol="0">
            <a:spAutoFit/>
          </a:bodyPr>
          <a:lstStyle/>
          <a:p>
            <a:r>
              <a:rPr lang="en-US"/>
              <a:t>Delete any</a:t>
            </a:r>
            <a:r>
              <a:rPr lang="en-US" baseline="0"/>
              <a:t> </a:t>
            </a:r>
            <a:r>
              <a:rPr lang="en-US"/>
              <a:t>unnecessary </a:t>
            </a:r>
            <a:r>
              <a:rPr lang="en-US" dirty="0"/>
              <a:t>social </a:t>
            </a:r>
            <a:r>
              <a:rPr lang="en-US"/>
              <a:t>media placeholders in the slide</a:t>
            </a:r>
            <a:r>
              <a:rPr lang="en-US" baseline="0"/>
              <a:t> master</a:t>
            </a:r>
            <a:r>
              <a:rPr lang="en-US"/>
              <a:t>.</a:t>
            </a:r>
            <a:endParaRPr lang="en-US" dirty="0"/>
          </a:p>
        </p:txBody>
      </p:sp>
      <p:sp>
        <p:nvSpPr>
          <p:cNvPr id="60" name="TextBox 59"/>
          <p:cNvSpPr txBox="1"/>
          <p:nvPr userDrawn="1"/>
        </p:nvSpPr>
        <p:spPr>
          <a:xfrm>
            <a:off x="911497" y="670169"/>
            <a:ext cx="10020663" cy="1015663"/>
          </a:xfrm>
          <a:prstGeom prst="rect">
            <a:avLst/>
          </a:prstGeom>
          <a:noFill/>
        </p:spPr>
        <p:txBody>
          <a:bodyPr wrap="square" rtlCol="0">
            <a:spAutoFit/>
          </a:bodyPr>
          <a:lstStyle/>
          <a:p>
            <a:r>
              <a:rPr lang="en-US" sz="6000" dirty="0">
                <a:solidFill>
                  <a:srgbClr val="232C67"/>
                </a:solidFill>
                <a:latin typeface="Museo Slab 500" charset="0"/>
                <a:ea typeface="Museo Slab 500" charset="0"/>
                <a:cs typeface="Museo Slab 500" charset="0"/>
              </a:rPr>
              <a:t>Contact Info</a:t>
            </a:r>
          </a:p>
        </p:txBody>
      </p:sp>
      <p:sp>
        <p:nvSpPr>
          <p:cNvPr id="62" name="Text Placeholder 61"/>
          <p:cNvSpPr>
            <a:spLocks noGrp="1"/>
          </p:cNvSpPr>
          <p:nvPr>
            <p:ph type="body" sz="quarter" idx="29" hasCustomPrompt="1"/>
          </p:nvPr>
        </p:nvSpPr>
        <p:spPr>
          <a:xfrm>
            <a:off x="1824038" y="2763838"/>
            <a:ext cx="3906202" cy="304800"/>
          </a:xfrm>
        </p:spPr>
        <p:txBody>
          <a:bodyPr>
            <a:noAutofit/>
          </a:bodyPr>
          <a:lstStyle>
            <a:lvl1pPr>
              <a:defRPr sz="1600">
                <a:latin typeface="+mn-lt"/>
              </a:defRPr>
            </a:lvl1pPr>
          </a:lstStyle>
          <a:p>
            <a:pPr lvl="0"/>
            <a:r>
              <a:rPr lang="en-US" dirty="0"/>
              <a:t>Insert General Email Address</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1497" y="3330781"/>
            <a:ext cx="546100" cy="546100"/>
          </a:xfrm>
          <a:prstGeom prst="rect">
            <a:avLst/>
          </a:prstGeom>
        </p:spPr>
      </p:pic>
      <p:pic>
        <p:nvPicPr>
          <p:cNvPr id="64" name="Picture 6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1497" y="4010714"/>
            <a:ext cx="546100" cy="546100"/>
          </a:xfrm>
          <a:prstGeom prst="rect">
            <a:avLst/>
          </a:prstGeom>
        </p:spPr>
      </p:pic>
      <p:pic>
        <p:nvPicPr>
          <p:cNvPr id="65" name="Picture 6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4156" y="3313154"/>
            <a:ext cx="546100" cy="546100"/>
          </a:xfrm>
          <a:prstGeom prst="rect">
            <a:avLst/>
          </a:prstGeom>
        </p:spPr>
      </p:pic>
      <p:pic>
        <p:nvPicPr>
          <p:cNvPr id="66" name="Picture 6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32886" y="3993087"/>
            <a:ext cx="546100" cy="546100"/>
          </a:xfrm>
          <a:prstGeom prst="rect">
            <a:avLst/>
          </a:prstGeom>
        </p:spPr>
      </p:pic>
      <p:pic>
        <p:nvPicPr>
          <p:cNvPr id="67" name="Picture 6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2886" y="4683513"/>
            <a:ext cx="546100" cy="546100"/>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886" y="5360350"/>
            <a:ext cx="546100" cy="546100"/>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IGINAL) Closing Contact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5" hasCustomPrompt="1"/>
          </p:nvPr>
        </p:nvSpPr>
        <p:spPr>
          <a:xfrm>
            <a:off x="912223" y="1960130"/>
            <a:ext cx="4818018" cy="434517"/>
          </a:xfrm>
        </p:spPr>
        <p:txBody>
          <a:bodyPr>
            <a:normAutofit/>
          </a:bodyPr>
          <a:lstStyle>
            <a:lvl1pPr marL="0" indent="0" algn="l">
              <a:buNone/>
              <a:defRPr sz="2000" b="0" i="0" baseline="0">
                <a:solidFill>
                  <a:srgbClr val="5D676F"/>
                </a:solidFill>
                <a:latin typeface="Trebuchet MS" charset="0"/>
                <a:ea typeface="Trebuchet MS" charset="0"/>
                <a:cs typeface="Trebuchet MS" charset="0"/>
              </a:defRPr>
            </a:lvl1pPr>
          </a:lstStyle>
          <a:p>
            <a:pPr lvl="0"/>
            <a:r>
              <a:rPr lang="en-US" dirty="0"/>
              <a:t>CDHE or CDHE Division Name</a:t>
            </a:r>
          </a:p>
        </p:txBody>
      </p:sp>
      <p:sp>
        <p:nvSpPr>
          <p:cNvPr id="20" name="Text Placeholder 10"/>
          <p:cNvSpPr>
            <a:spLocks noGrp="1"/>
          </p:cNvSpPr>
          <p:nvPr>
            <p:ph type="body" sz="quarter" idx="16" hasCustomPrompt="1"/>
          </p:nvPr>
        </p:nvSpPr>
        <p:spPr>
          <a:xfrm>
            <a:off x="6460672" y="1960130"/>
            <a:ext cx="4818016" cy="434517"/>
          </a:xfrm>
        </p:spPr>
        <p:txBody>
          <a:bodyPr>
            <a:normAutofit/>
          </a:bodyPr>
          <a:lstStyle>
            <a:lvl1pPr marL="0" indent="0" algn="l">
              <a:buNone/>
              <a:defRPr sz="2000" b="0" i="0" baseline="0">
                <a:solidFill>
                  <a:srgbClr val="5D676F"/>
                </a:solidFill>
                <a:latin typeface="Trebuchet MS" charset="0"/>
                <a:ea typeface="Trebuchet MS" charset="0"/>
                <a:cs typeface="Trebuchet MS" charset="0"/>
              </a:defRPr>
            </a:lvl1pPr>
          </a:lstStyle>
          <a:p>
            <a:pPr lvl="0"/>
            <a:r>
              <a:rPr lang="en-US" dirty="0"/>
              <a:t>Presenter’s Name</a:t>
            </a:r>
          </a:p>
        </p:txBody>
      </p:sp>
      <p:sp>
        <p:nvSpPr>
          <p:cNvPr id="23" name="TextBox 22"/>
          <p:cNvSpPr txBox="1"/>
          <p:nvPr userDrawn="1"/>
        </p:nvSpPr>
        <p:spPr>
          <a:xfrm>
            <a:off x="-1467394" y="163286"/>
            <a:ext cx="1255123" cy="1200329"/>
          </a:xfrm>
          <a:prstGeom prst="rect">
            <a:avLst/>
          </a:prstGeom>
          <a:noFill/>
        </p:spPr>
        <p:txBody>
          <a:bodyPr wrap="square" rtlCol="0">
            <a:spAutoFit/>
          </a:bodyPr>
          <a:lstStyle/>
          <a:p>
            <a:r>
              <a:rPr lang="en-US" dirty="0"/>
              <a:t>Edit slide master to place these icons.</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5795" y="4232097"/>
            <a:ext cx="546100" cy="546100"/>
          </a:xfrm>
          <a:prstGeom prst="rect">
            <a:avLst/>
          </a:prstGeom>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987" y="1500865"/>
            <a:ext cx="546100" cy="546100"/>
          </a:xfrm>
          <a:prstGeom prst="rect">
            <a:avLst/>
          </a:prstGeom>
        </p:spPr>
      </p:pic>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8493" y="2867565"/>
            <a:ext cx="546100" cy="546100"/>
          </a:xfrm>
          <a:prstGeom prst="rect">
            <a:avLst/>
          </a:prstGeom>
        </p:spPr>
      </p:pic>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493" y="3549831"/>
            <a:ext cx="546100" cy="546100"/>
          </a:xfrm>
          <a:prstGeom prst="rect">
            <a:avLst/>
          </a:prstGeom>
        </p:spPr>
      </p:pic>
      <p:pic>
        <p:nvPicPr>
          <p:cNvPr id="34" name="Picture 3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73593" y="2184215"/>
            <a:ext cx="546100" cy="546100"/>
          </a:xfrm>
          <a:prstGeom prst="rect">
            <a:avLst/>
          </a:prstGeom>
        </p:spPr>
      </p:pic>
      <p:sp>
        <p:nvSpPr>
          <p:cNvPr id="35" name="Oval 34"/>
          <p:cNvSpPr/>
          <p:nvPr userDrawn="1"/>
        </p:nvSpPr>
        <p:spPr>
          <a:xfrm>
            <a:off x="912223"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0"/>
          <p:cNvSpPr>
            <a:spLocks noGrp="1"/>
          </p:cNvSpPr>
          <p:nvPr>
            <p:ph type="body" sz="quarter" idx="18" hasCustomPrompt="1"/>
          </p:nvPr>
        </p:nvSpPr>
        <p:spPr>
          <a:xfrm>
            <a:off x="1823357"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7" name="Oval 36"/>
          <p:cNvSpPr/>
          <p:nvPr userDrawn="1"/>
        </p:nvSpPr>
        <p:spPr>
          <a:xfrm>
            <a:off x="912223"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10"/>
          <p:cNvSpPr>
            <a:spLocks noGrp="1"/>
          </p:cNvSpPr>
          <p:nvPr>
            <p:ph type="body" sz="quarter" idx="19" hasCustomPrompt="1"/>
          </p:nvPr>
        </p:nvSpPr>
        <p:spPr>
          <a:xfrm>
            <a:off x="1823357"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39" name="Oval 38"/>
          <p:cNvSpPr/>
          <p:nvPr userDrawn="1"/>
        </p:nvSpPr>
        <p:spPr>
          <a:xfrm>
            <a:off x="912223"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0"/>
          <p:cNvSpPr>
            <a:spLocks noGrp="1"/>
          </p:cNvSpPr>
          <p:nvPr>
            <p:ph type="body" sz="quarter" idx="20" hasCustomPrompt="1"/>
          </p:nvPr>
        </p:nvSpPr>
        <p:spPr>
          <a:xfrm>
            <a:off x="1823357"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1" name="Oval 40"/>
          <p:cNvSpPr/>
          <p:nvPr userDrawn="1"/>
        </p:nvSpPr>
        <p:spPr>
          <a:xfrm>
            <a:off x="912223"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10"/>
          <p:cNvSpPr>
            <a:spLocks noGrp="1"/>
          </p:cNvSpPr>
          <p:nvPr>
            <p:ph type="body" sz="quarter" idx="21" hasCustomPrompt="1"/>
          </p:nvPr>
        </p:nvSpPr>
        <p:spPr>
          <a:xfrm>
            <a:off x="1823357"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4" name="Text Placeholder 10"/>
          <p:cNvSpPr>
            <a:spLocks noGrp="1"/>
          </p:cNvSpPr>
          <p:nvPr>
            <p:ph type="body" sz="quarter" idx="22" hasCustomPrompt="1"/>
          </p:nvPr>
        </p:nvSpPr>
        <p:spPr>
          <a:xfrm>
            <a:off x="7345109" y="2763479"/>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Presenter’s Email Address</a:t>
            </a:r>
          </a:p>
        </p:txBody>
      </p:sp>
      <p:sp>
        <p:nvSpPr>
          <p:cNvPr id="45" name="Oval 44"/>
          <p:cNvSpPr/>
          <p:nvPr userDrawn="1"/>
        </p:nvSpPr>
        <p:spPr>
          <a:xfrm>
            <a:off x="6433975" y="3322921"/>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0"/>
          <p:cNvSpPr>
            <a:spLocks noGrp="1"/>
          </p:cNvSpPr>
          <p:nvPr>
            <p:ph type="body" sz="quarter" idx="23" hasCustomPrompt="1"/>
          </p:nvPr>
        </p:nvSpPr>
        <p:spPr>
          <a:xfrm>
            <a:off x="7345109" y="3443752"/>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7" name="Oval 46"/>
          <p:cNvSpPr/>
          <p:nvPr userDrawn="1"/>
        </p:nvSpPr>
        <p:spPr>
          <a:xfrm>
            <a:off x="6433975" y="400321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0"/>
          <p:cNvSpPr>
            <a:spLocks noGrp="1"/>
          </p:cNvSpPr>
          <p:nvPr>
            <p:ph type="body" sz="quarter" idx="24" hasCustomPrompt="1"/>
          </p:nvPr>
        </p:nvSpPr>
        <p:spPr>
          <a:xfrm>
            <a:off x="7345109" y="412404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49" name="Oval 48"/>
          <p:cNvSpPr/>
          <p:nvPr userDrawn="1"/>
        </p:nvSpPr>
        <p:spPr>
          <a:xfrm>
            <a:off x="6433975" y="4680054"/>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p:cNvSpPr>
            <a:spLocks noGrp="1"/>
          </p:cNvSpPr>
          <p:nvPr>
            <p:ph type="body" sz="quarter" idx="25" hasCustomPrompt="1"/>
          </p:nvPr>
        </p:nvSpPr>
        <p:spPr>
          <a:xfrm>
            <a:off x="7345109" y="4800885"/>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1" name="Oval 50"/>
          <p:cNvSpPr/>
          <p:nvPr userDrawn="1"/>
        </p:nvSpPr>
        <p:spPr>
          <a:xfrm>
            <a:off x="6433975" y="5354087"/>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10"/>
          <p:cNvSpPr>
            <a:spLocks noGrp="1"/>
          </p:cNvSpPr>
          <p:nvPr>
            <p:ph type="body" sz="quarter" idx="26" hasCustomPrompt="1"/>
          </p:nvPr>
        </p:nvSpPr>
        <p:spPr>
          <a:xfrm>
            <a:off x="7345109" y="5474918"/>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3" name="Oval 52"/>
          <p:cNvSpPr/>
          <p:nvPr userDrawn="1"/>
        </p:nvSpPr>
        <p:spPr>
          <a:xfrm>
            <a:off x="912223" y="6026886"/>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p:cNvSpPr>
            <a:spLocks noGrp="1"/>
          </p:cNvSpPr>
          <p:nvPr>
            <p:ph type="body" sz="quarter" idx="27" hasCustomPrompt="1"/>
          </p:nvPr>
        </p:nvSpPr>
        <p:spPr>
          <a:xfrm>
            <a:off x="1823357" y="6147717"/>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sp>
        <p:nvSpPr>
          <p:cNvPr id="55" name="Oval 54"/>
          <p:cNvSpPr/>
          <p:nvPr userDrawn="1"/>
        </p:nvSpPr>
        <p:spPr>
          <a:xfrm>
            <a:off x="6433975" y="6026886"/>
            <a:ext cx="546463" cy="54646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0"/>
          <p:cNvSpPr>
            <a:spLocks noGrp="1"/>
          </p:cNvSpPr>
          <p:nvPr>
            <p:ph type="body" sz="quarter" idx="28" hasCustomPrompt="1"/>
          </p:nvPr>
        </p:nvSpPr>
        <p:spPr>
          <a:xfrm>
            <a:off x="7345109" y="6147717"/>
            <a:ext cx="3906883" cy="304800"/>
          </a:xfrm>
        </p:spPr>
        <p:txBody>
          <a:bodyPr>
            <a:normAutofit/>
          </a:bodyPr>
          <a:lstStyle>
            <a:lvl1pPr marL="0" indent="0" algn="l">
              <a:buNone/>
              <a:defRPr sz="1600" b="0" i="0" baseline="0">
                <a:solidFill>
                  <a:srgbClr val="5D676F"/>
                </a:solidFill>
                <a:latin typeface="+mn-lt"/>
                <a:ea typeface="Trebuchet MS" charset="0"/>
                <a:cs typeface="Trebuchet MS" charset="0"/>
              </a:defRPr>
            </a:lvl1pPr>
          </a:lstStyle>
          <a:p>
            <a:pPr lvl="0"/>
            <a:r>
              <a:rPr lang="en-US" dirty="0"/>
              <a:t>Insert Social Media Profile</a:t>
            </a:r>
          </a:p>
        </p:txBody>
      </p:sp>
      <p:pic>
        <p:nvPicPr>
          <p:cNvPr id="57" name="Picture 5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1497" y="2640718"/>
            <a:ext cx="546100" cy="546100"/>
          </a:xfrm>
          <a:prstGeom prst="rect">
            <a:avLst/>
          </a:prstGeom>
        </p:spPr>
      </p:pic>
      <p:pic>
        <p:nvPicPr>
          <p:cNvPr id="58" name="Picture 5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34156" y="2640718"/>
            <a:ext cx="546100" cy="546100"/>
          </a:xfrm>
          <a:prstGeom prst="rect">
            <a:avLst/>
          </a:prstGeom>
        </p:spPr>
      </p:pic>
      <p:sp>
        <p:nvSpPr>
          <p:cNvPr id="59" name="TextBox 58"/>
          <p:cNvSpPr txBox="1"/>
          <p:nvPr userDrawn="1"/>
        </p:nvSpPr>
        <p:spPr>
          <a:xfrm>
            <a:off x="253274" y="-600165"/>
            <a:ext cx="6879046" cy="369332"/>
          </a:xfrm>
          <a:prstGeom prst="rect">
            <a:avLst/>
          </a:prstGeom>
          <a:noFill/>
        </p:spPr>
        <p:txBody>
          <a:bodyPr wrap="square" rtlCol="0">
            <a:spAutoFit/>
          </a:bodyPr>
          <a:lstStyle/>
          <a:p>
            <a:r>
              <a:rPr lang="en-US" dirty="0"/>
              <a:t>Delete any</a:t>
            </a:r>
            <a:r>
              <a:rPr lang="en-US" baseline="0" dirty="0"/>
              <a:t> </a:t>
            </a:r>
            <a:r>
              <a:rPr lang="en-US" dirty="0"/>
              <a:t>unnecessary social media placeholders in the slide</a:t>
            </a:r>
            <a:r>
              <a:rPr lang="en-US" baseline="0" dirty="0"/>
              <a:t> master</a:t>
            </a:r>
            <a:r>
              <a:rPr lang="en-US" dirty="0"/>
              <a:t>.</a:t>
            </a:r>
          </a:p>
        </p:txBody>
      </p:sp>
      <p:sp>
        <p:nvSpPr>
          <p:cNvPr id="60" name="TextBox 59"/>
          <p:cNvSpPr txBox="1"/>
          <p:nvPr userDrawn="1"/>
        </p:nvSpPr>
        <p:spPr>
          <a:xfrm>
            <a:off x="911497" y="670169"/>
            <a:ext cx="10020663" cy="1015663"/>
          </a:xfrm>
          <a:prstGeom prst="rect">
            <a:avLst/>
          </a:prstGeom>
          <a:noFill/>
        </p:spPr>
        <p:txBody>
          <a:bodyPr wrap="square" rtlCol="0">
            <a:spAutoFit/>
          </a:bodyPr>
          <a:lstStyle/>
          <a:p>
            <a:r>
              <a:rPr lang="en-US" sz="6000" dirty="0">
                <a:solidFill>
                  <a:srgbClr val="232C67"/>
                </a:solidFill>
                <a:latin typeface="Museo Slab 500" charset="0"/>
                <a:ea typeface="Museo Slab 500" charset="0"/>
                <a:cs typeface="Museo Slab 500" charset="0"/>
              </a:rPr>
              <a:t>Contact Info</a:t>
            </a:r>
          </a:p>
        </p:txBody>
      </p:sp>
      <p:sp>
        <p:nvSpPr>
          <p:cNvPr id="62" name="Text Placeholder 61"/>
          <p:cNvSpPr>
            <a:spLocks noGrp="1"/>
          </p:cNvSpPr>
          <p:nvPr>
            <p:ph type="body" sz="quarter" idx="29" hasCustomPrompt="1"/>
          </p:nvPr>
        </p:nvSpPr>
        <p:spPr>
          <a:xfrm>
            <a:off x="1824038" y="2763838"/>
            <a:ext cx="3906202" cy="304800"/>
          </a:xfrm>
        </p:spPr>
        <p:txBody>
          <a:bodyPr>
            <a:noAutofit/>
          </a:bodyPr>
          <a:lstStyle>
            <a:lvl1pPr>
              <a:defRPr sz="1600">
                <a:latin typeface="+mn-lt"/>
              </a:defRPr>
            </a:lvl1pPr>
          </a:lstStyle>
          <a:p>
            <a:pPr lvl="0"/>
            <a:r>
              <a:rPr lang="en-US" dirty="0"/>
              <a:t>Insert General Email Address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Thank-You Slid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7E1BF396-C4E8-D448-A67E-EAF24706010F}"/>
              </a:ext>
            </a:extLst>
          </p:cNvPr>
          <p:cNvSpPr/>
          <p:nvPr userDrawn="1"/>
        </p:nvSpPr>
        <p:spPr>
          <a:xfrm>
            <a:off x="0" y="329184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losing Thank-You Slide">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44174416-DDD2-9E44-A106-9725CD8E048D}"/>
              </a:ext>
            </a:extLst>
          </p:cNvPr>
          <p:cNvSpPr/>
          <p:nvPr userDrawn="1"/>
        </p:nvSpPr>
        <p:spPr>
          <a:xfrm>
            <a:off x="0" y="3291840"/>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862969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losing Thank-You Slide">
    <p:bg>
      <p:bgPr>
        <a:solidFill>
          <a:srgbClr val="6CC049"/>
        </a:solidFill>
        <a:effectLst/>
      </p:bgPr>
    </p:bg>
    <p:spTree>
      <p:nvGrpSpPr>
        <p:cNvPr id="1" name=""/>
        <p:cNvGrpSpPr/>
        <p:nvPr/>
      </p:nvGrpSpPr>
      <p:grpSpPr>
        <a:xfrm>
          <a:off x="0" y="0"/>
          <a:ext cx="0" cy="0"/>
          <a:chOff x="0" y="0"/>
          <a:chExt cx="0" cy="0"/>
        </a:xfrm>
      </p:grpSpPr>
      <p:sp>
        <p:nvSpPr>
          <p:cNvPr id="3" name="Rounded Rectangle 2"/>
          <p:cNvSpPr/>
          <p:nvPr userDrawn="1"/>
        </p:nvSpPr>
        <p:spPr>
          <a:xfrm>
            <a:off x="0" y="0"/>
            <a:ext cx="12192000" cy="6858000"/>
          </a:xfrm>
          <a:prstGeom prst="roundRect">
            <a:avLst>
              <a:gd name="adj" fmla="val 0"/>
            </a:avLst>
          </a:prstGeom>
          <a:solidFill>
            <a:srgbClr val="6CC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3" hasCustomPrompt="1"/>
          </p:nvPr>
        </p:nvSpPr>
        <p:spPr>
          <a:xfrm>
            <a:off x="1001486" y="6138630"/>
            <a:ext cx="3330575" cy="365125"/>
          </a:xfrm>
        </p:spPr>
        <p:txBody>
          <a:bodyPr anchor="ctr">
            <a:normAutofit/>
          </a:bodyPr>
          <a:lstStyle>
            <a:lvl1pPr>
              <a:defRPr sz="1200" baseline="0">
                <a:solidFill>
                  <a:schemeClr val="bg1"/>
                </a:solidFill>
              </a:defRPr>
            </a:lvl1pPr>
          </a:lstStyle>
          <a:p>
            <a:pPr lvl="0"/>
            <a:r>
              <a:rPr lang="en-US" dirty="0"/>
              <a:t>Insert Date</a:t>
            </a:r>
          </a:p>
        </p:txBody>
      </p:sp>
      <p:sp>
        <p:nvSpPr>
          <p:cNvPr id="4" name="TextBox 3"/>
          <p:cNvSpPr txBox="1"/>
          <p:nvPr userDrawn="1"/>
        </p:nvSpPr>
        <p:spPr>
          <a:xfrm>
            <a:off x="912223" y="1759585"/>
            <a:ext cx="10365377" cy="156966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chemeClr val="bg1"/>
                </a:solidFill>
                <a:effectLst/>
                <a:uLnTx/>
                <a:uFillTx/>
                <a:latin typeface="Trebuchet MS" charset="0"/>
                <a:ea typeface="Trebuchet MS" charset="0"/>
                <a:cs typeface="Trebuchet MS" charset="0"/>
              </a:rPr>
              <a:t>Thank You!</a:t>
            </a:r>
            <a:endParaRPr lang="en-US" sz="9600" b="0" dirty="0">
              <a:solidFill>
                <a:schemeClr val="bg1"/>
              </a:solidFill>
            </a:endParaRPr>
          </a:p>
        </p:txBody>
      </p:sp>
      <p:sp>
        <p:nvSpPr>
          <p:cNvPr id="9" name="Text Placeholder 3"/>
          <p:cNvSpPr>
            <a:spLocks noGrp="1"/>
          </p:cNvSpPr>
          <p:nvPr>
            <p:ph type="body" sz="quarter" idx="14" hasCustomPrompt="1"/>
          </p:nvPr>
        </p:nvSpPr>
        <p:spPr>
          <a:xfrm>
            <a:off x="1001486" y="5724968"/>
            <a:ext cx="5203371" cy="365125"/>
          </a:xfrm>
        </p:spPr>
        <p:txBody>
          <a:bodyPr anchor="ctr">
            <a:normAutofit/>
          </a:bodyPr>
          <a:lstStyle>
            <a:lvl1pPr>
              <a:defRPr sz="1600" b="1" baseline="0">
                <a:solidFill>
                  <a:schemeClr val="bg1"/>
                </a:solidFill>
                <a:latin typeface="Museo Slab 500" charset="0"/>
                <a:ea typeface="Museo Slab 500" charset="0"/>
                <a:cs typeface="Museo Slab 500" charset="0"/>
              </a:defRPr>
            </a:lvl1pPr>
          </a:lstStyle>
          <a:p>
            <a:pPr lvl="0"/>
            <a:r>
              <a:rPr lang="en-US" dirty="0"/>
              <a:t>Insert Presentation Title</a:t>
            </a:r>
          </a:p>
        </p:txBody>
      </p:sp>
      <p:pic>
        <p:nvPicPr>
          <p:cNvPr id="7" name="Picture 6">
            <a:extLst>
              <a:ext uri="{FF2B5EF4-FFF2-40B4-BE49-F238E27FC236}">
                <a16:creationId xmlns:a16="http://schemas.microsoft.com/office/drawing/2014/main" id="{FC2F28FA-B690-0742-9B20-3B0A81DFDBB1}"/>
              </a:ext>
            </a:extLst>
          </p:cNvPr>
          <p:cNvPicPr>
            <a:picLocks noChangeAspect="1"/>
          </p:cNvPicPr>
          <p:nvPr userDrawn="1"/>
        </p:nvPicPr>
        <p:blipFill>
          <a:blip r:embed="rId2"/>
          <a:srcRect/>
          <a:stretch/>
        </p:blipFill>
        <p:spPr>
          <a:xfrm>
            <a:off x="8753656" y="5840398"/>
            <a:ext cx="2523944" cy="499390"/>
          </a:xfrm>
          <a:prstGeom prst="rect">
            <a:avLst/>
          </a:prstGeom>
        </p:spPr>
      </p:pic>
      <p:sp>
        <p:nvSpPr>
          <p:cNvPr id="10" name="Rectangle 9">
            <a:extLst>
              <a:ext uri="{FF2B5EF4-FFF2-40B4-BE49-F238E27FC236}">
                <a16:creationId xmlns:a16="http://schemas.microsoft.com/office/drawing/2014/main" id="{3686A48A-2342-804A-9CEB-70A4DB2CBEE3}"/>
              </a:ext>
            </a:extLst>
          </p:cNvPr>
          <p:cNvSpPr/>
          <p:nvPr userDrawn="1"/>
        </p:nvSpPr>
        <p:spPr>
          <a:xfrm>
            <a:off x="0" y="3291840"/>
            <a:ext cx="12207240" cy="137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30803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5" y="0"/>
            <a:ext cx="12192001" cy="6858000"/>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6" name="Rounded Rectangle 5">
            <a:extLst>
              <a:ext uri="{FF2B5EF4-FFF2-40B4-BE49-F238E27FC236}">
                <a16:creationId xmlns:a16="http://schemas.microsoft.com/office/drawing/2014/main" id="{E0FA04CD-0ACB-F840-B74F-2066F4AB4DA3}"/>
              </a:ext>
            </a:extLst>
          </p:cNvPr>
          <p:cNvSpPr/>
          <p:nvPr userDrawn="1"/>
        </p:nvSpPr>
        <p:spPr>
          <a:xfrm>
            <a:off x="343377" y="315409"/>
            <a:ext cx="11458936" cy="6204031"/>
          </a:xfrm>
          <a:prstGeom prst="roundRect">
            <a:avLst>
              <a:gd name="adj" fmla="val 0"/>
            </a:avLst>
          </a:prstGeom>
          <a:solidFill>
            <a:schemeClr val="accent2"/>
          </a:solidFill>
          <a:ln w="50800">
            <a:no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458685" y="1560264"/>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533607"/>
            <a:ext cx="9274627" cy="2388867"/>
          </a:xfrm>
        </p:spPr>
        <p:txBody>
          <a:bodyPr>
            <a:normAutofit/>
          </a:bodyPr>
          <a:lstStyle>
            <a:lvl1pPr marL="0" indent="0" algn="ctr">
              <a:buNone/>
              <a:defRPr sz="2400" b="0" i="0">
                <a:solidFill>
                  <a:schemeClr val="bg1"/>
                </a:solidFill>
                <a:latin typeface="+mn-lt"/>
                <a:ea typeface="Trebuchet MS" charset="0"/>
                <a:cs typeface="Trebuchet MS" charset="0"/>
              </a:defRPr>
            </a:lvl1pPr>
          </a:lstStyle>
          <a:p>
            <a:pPr lvl="0"/>
            <a:r>
              <a:rPr lang="en-US" dirty="0"/>
              <a:t>Click to edit subtitle or section introduction</a:t>
            </a:r>
          </a:p>
        </p:txBody>
      </p:sp>
      <p:sp>
        <p:nvSpPr>
          <p:cNvPr id="7" name="Rounded Rectangle 6">
            <a:extLst>
              <a:ext uri="{FF2B5EF4-FFF2-40B4-BE49-F238E27FC236}">
                <a16:creationId xmlns:a16="http://schemas.microsoft.com/office/drawing/2014/main" id="{0E0A828F-03B5-FB4E-9CCA-0F904312E483}"/>
              </a:ext>
            </a:extLst>
          </p:cNvPr>
          <p:cNvSpPr/>
          <p:nvPr userDrawn="1"/>
        </p:nvSpPr>
        <p:spPr>
          <a:xfrm>
            <a:off x="671332" y="731523"/>
            <a:ext cx="10799180" cy="5484082"/>
          </a:xfrm>
          <a:prstGeom prst="roundRect">
            <a:avLst>
              <a:gd name="adj" fmla="val 0"/>
            </a:avLst>
          </a:prstGeom>
          <a:noFill/>
          <a:ln w="50800">
            <a:solidFill>
              <a:schemeClr val="accent2">
                <a:lumMod val="60000"/>
                <a:lumOff val="40000"/>
              </a:schemeClr>
            </a:solidFill>
            <a:prstDash val="solid"/>
            <a:extLst>
              <a:ext uri="{C807C97D-BFC1-408E-A445-0C87EB9F89A2}">
                <ask:lineSketchStyleProps xmlns:ask="http://schemas.microsoft.com/office/drawing/2018/sketchyshapes" sd="1219033472">
                  <a:custGeom>
                    <a:avLst/>
                    <a:gdLst>
                      <a:gd name="connsiteX0" fmla="*/ 0 w 4626427"/>
                      <a:gd name="connsiteY0" fmla="*/ 0 h 5394957"/>
                      <a:gd name="connsiteX1" fmla="*/ 0 w 4626427"/>
                      <a:gd name="connsiteY1" fmla="*/ 0 h 5394957"/>
                      <a:gd name="connsiteX2" fmla="*/ 614654 w 4626427"/>
                      <a:gd name="connsiteY2" fmla="*/ 0 h 5394957"/>
                      <a:gd name="connsiteX3" fmla="*/ 1136779 w 4626427"/>
                      <a:gd name="connsiteY3" fmla="*/ 0 h 5394957"/>
                      <a:gd name="connsiteX4" fmla="*/ 1890226 w 4626427"/>
                      <a:gd name="connsiteY4" fmla="*/ 0 h 5394957"/>
                      <a:gd name="connsiteX5" fmla="*/ 2504880 w 4626427"/>
                      <a:gd name="connsiteY5" fmla="*/ 0 h 5394957"/>
                      <a:gd name="connsiteX6" fmla="*/ 3119534 w 4626427"/>
                      <a:gd name="connsiteY6" fmla="*/ 0 h 5394957"/>
                      <a:gd name="connsiteX7" fmla="*/ 3872980 w 4626427"/>
                      <a:gd name="connsiteY7" fmla="*/ 0 h 5394957"/>
                      <a:gd name="connsiteX8" fmla="*/ 4626427 w 4626427"/>
                      <a:gd name="connsiteY8" fmla="*/ 0 h 5394957"/>
                      <a:gd name="connsiteX9" fmla="*/ 4626427 w 4626427"/>
                      <a:gd name="connsiteY9" fmla="*/ 0 h 5394957"/>
                      <a:gd name="connsiteX10" fmla="*/ 4626427 w 4626427"/>
                      <a:gd name="connsiteY10" fmla="*/ 782269 h 5394957"/>
                      <a:gd name="connsiteX11" fmla="*/ 4626427 w 4626427"/>
                      <a:gd name="connsiteY11" fmla="*/ 1348739 h 5394957"/>
                      <a:gd name="connsiteX12" fmla="*/ 4626427 w 4626427"/>
                      <a:gd name="connsiteY12" fmla="*/ 1915210 h 5394957"/>
                      <a:gd name="connsiteX13" fmla="*/ 4626427 w 4626427"/>
                      <a:gd name="connsiteY13" fmla="*/ 2589579 h 5394957"/>
                      <a:gd name="connsiteX14" fmla="*/ 4626427 w 4626427"/>
                      <a:gd name="connsiteY14" fmla="*/ 3317899 h 5394957"/>
                      <a:gd name="connsiteX15" fmla="*/ 4626427 w 4626427"/>
                      <a:gd name="connsiteY15" fmla="*/ 3830419 h 5394957"/>
                      <a:gd name="connsiteX16" fmla="*/ 4626427 w 4626427"/>
                      <a:gd name="connsiteY16" fmla="*/ 4504789 h 5394957"/>
                      <a:gd name="connsiteX17" fmla="*/ 4626427 w 4626427"/>
                      <a:gd name="connsiteY17" fmla="*/ 5394957 h 5394957"/>
                      <a:gd name="connsiteX18" fmla="*/ 4626427 w 4626427"/>
                      <a:gd name="connsiteY18" fmla="*/ 5394957 h 5394957"/>
                      <a:gd name="connsiteX19" fmla="*/ 3965509 w 4626427"/>
                      <a:gd name="connsiteY19" fmla="*/ 5394957 h 5394957"/>
                      <a:gd name="connsiteX20" fmla="*/ 3212062 w 4626427"/>
                      <a:gd name="connsiteY20" fmla="*/ 5394957 h 5394957"/>
                      <a:gd name="connsiteX21" fmla="*/ 2551144 w 4626427"/>
                      <a:gd name="connsiteY21" fmla="*/ 5394957 h 5394957"/>
                      <a:gd name="connsiteX22" fmla="*/ 2029019 w 4626427"/>
                      <a:gd name="connsiteY22" fmla="*/ 5394957 h 5394957"/>
                      <a:gd name="connsiteX23" fmla="*/ 1460629 w 4626427"/>
                      <a:gd name="connsiteY23" fmla="*/ 5394957 h 5394957"/>
                      <a:gd name="connsiteX24" fmla="*/ 707182 w 4626427"/>
                      <a:gd name="connsiteY24" fmla="*/ 5394957 h 5394957"/>
                      <a:gd name="connsiteX25" fmla="*/ 0 w 4626427"/>
                      <a:gd name="connsiteY25" fmla="*/ 5394957 h 5394957"/>
                      <a:gd name="connsiteX26" fmla="*/ 0 w 4626427"/>
                      <a:gd name="connsiteY26" fmla="*/ 5394957 h 5394957"/>
                      <a:gd name="connsiteX27" fmla="*/ 0 w 4626427"/>
                      <a:gd name="connsiteY27" fmla="*/ 4828487 h 5394957"/>
                      <a:gd name="connsiteX28" fmla="*/ 0 w 4626427"/>
                      <a:gd name="connsiteY28" fmla="*/ 4208066 h 5394957"/>
                      <a:gd name="connsiteX29" fmla="*/ 0 w 4626427"/>
                      <a:gd name="connsiteY29" fmla="*/ 3695546 h 5394957"/>
                      <a:gd name="connsiteX30" fmla="*/ 0 w 4626427"/>
                      <a:gd name="connsiteY30" fmla="*/ 3183025 h 5394957"/>
                      <a:gd name="connsiteX31" fmla="*/ 0 w 4626427"/>
                      <a:gd name="connsiteY31" fmla="*/ 2454705 h 5394957"/>
                      <a:gd name="connsiteX32" fmla="*/ 0 w 4626427"/>
                      <a:gd name="connsiteY32" fmla="*/ 1888235 h 5394957"/>
                      <a:gd name="connsiteX33" fmla="*/ 0 w 4626427"/>
                      <a:gd name="connsiteY33" fmla="*/ 1105966 h 5394957"/>
                      <a:gd name="connsiteX34" fmla="*/ 0 w 4626427"/>
                      <a:gd name="connsiteY34" fmla="*/ 0 h 53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26427" h="5394957" extrusionOk="0">
                        <a:moveTo>
                          <a:pt x="0" y="0"/>
                        </a:moveTo>
                        <a:lnTo>
                          <a:pt x="0" y="0"/>
                        </a:lnTo>
                        <a:cubicBezTo>
                          <a:pt x="240121" y="-19070"/>
                          <a:pt x="383512" y="-18001"/>
                          <a:pt x="614654" y="0"/>
                        </a:cubicBezTo>
                        <a:cubicBezTo>
                          <a:pt x="845796" y="18001"/>
                          <a:pt x="988151" y="-4382"/>
                          <a:pt x="1136779" y="0"/>
                        </a:cubicBezTo>
                        <a:cubicBezTo>
                          <a:pt x="1285408" y="4382"/>
                          <a:pt x="1519205" y="-34089"/>
                          <a:pt x="1890226" y="0"/>
                        </a:cubicBezTo>
                        <a:cubicBezTo>
                          <a:pt x="2261247" y="34089"/>
                          <a:pt x="2348352" y="25566"/>
                          <a:pt x="2504880" y="0"/>
                        </a:cubicBezTo>
                        <a:cubicBezTo>
                          <a:pt x="2661408" y="-25566"/>
                          <a:pt x="2813636" y="-17392"/>
                          <a:pt x="3119534" y="0"/>
                        </a:cubicBezTo>
                        <a:cubicBezTo>
                          <a:pt x="3425432" y="17392"/>
                          <a:pt x="3604629" y="3086"/>
                          <a:pt x="3872980" y="0"/>
                        </a:cubicBezTo>
                        <a:cubicBezTo>
                          <a:pt x="4141331" y="-3086"/>
                          <a:pt x="4465311" y="18376"/>
                          <a:pt x="4626427" y="0"/>
                        </a:cubicBezTo>
                        <a:lnTo>
                          <a:pt x="4626427" y="0"/>
                        </a:lnTo>
                        <a:cubicBezTo>
                          <a:pt x="4623314" y="281132"/>
                          <a:pt x="4661773" y="579184"/>
                          <a:pt x="4626427" y="782269"/>
                        </a:cubicBezTo>
                        <a:cubicBezTo>
                          <a:pt x="4591081" y="985354"/>
                          <a:pt x="4616201" y="1075001"/>
                          <a:pt x="4626427" y="1348739"/>
                        </a:cubicBezTo>
                        <a:cubicBezTo>
                          <a:pt x="4636654" y="1622477"/>
                          <a:pt x="4609814" y="1641014"/>
                          <a:pt x="4626427" y="1915210"/>
                        </a:cubicBezTo>
                        <a:cubicBezTo>
                          <a:pt x="4643040" y="2189406"/>
                          <a:pt x="4608784" y="2359308"/>
                          <a:pt x="4626427" y="2589579"/>
                        </a:cubicBezTo>
                        <a:cubicBezTo>
                          <a:pt x="4644070" y="2819850"/>
                          <a:pt x="4602421" y="3138579"/>
                          <a:pt x="4626427" y="3317899"/>
                        </a:cubicBezTo>
                        <a:cubicBezTo>
                          <a:pt x="4650433" y="3497219"/>
                          <a:pt x="4607408" y="3615268"/>
                          <a:pt x="4626427" y="3830419"/>
                        </a:cubicBezTo>
                        <a:cubicBezTo>
                          <a:pt x="4645446" y="4045570"/>
                          <a:pt x="4625425" y="4292504"/>
                          <a:pt x="4626427" y="4504789"/>
                        </a:cubicBezTo>
                        <a:cubicBezTo>
                          <a:pt x="4627430" y="4717074"/>
                          <a:pt x="4597215" y="4965405"/>
                          <a:pt x="4626427" y="5394957"/>
                        </a:cubicBezTo>
                        <a:lnTo>
                          <a:pt x="4626427" y="5394957"/>
                        </a:lnTo>
                        <a:cubicBezTo>
                          <a:pt x="4395895" y="5375569"/>
                          <a:pt x="4288618" y="5427341"/>
                          <a:pt x="3965509" y="5394957"/>
                        </a:cubicBezTo>
                        <a:cubicBezTo>
                          <a:pt x="3642400" y="5362573"/>
                          <a:pt x="3464677" y="5359124"/>
                          <a:pt x="3212062" y="5394957"/>
                        </a:cubicBezTo>
                        <a:cubicBezTo>
                          <a:pt x="2959447" y="5430790"/>
                          <a:pt x="2819134" y="5416785"/>
                          <a:pt x="2551144" y="5394957"/>
                        </a:cubicBezTo>
                        <a:cubicBezTo>
                          <a:pt x="2283154" y="5373129"/>
                          <a:pt x="2149922" y="5409165"/>
                          <a:pt x="2029019" y="5394957"/>
                        </a:cubicBezTo>
                        <a:cubicBezTo>
                          <a:pt x="1908117" y="5380749"/>
                          <a:pt x="1650653" y="5394604"/>
                          <a:pt x="1460629" y="5394957"/>
                        </a:cubicBezTo>
                        <a:cubicBezTo>
                          <a:pt x="1270605" y="5395311"/>
                          <a:pt x="1019963" y="5392923"/>
                          <a:pt x="707182" y="5394957"/>
                        </a:cubicBezTo>
                        <a:cubicBezTo>
                          <a:pt x="394401" y="5396991"/>
                          <a:pt x="267435" y="5402137"/>
                          <a:pt x="0" y="5394957"/>
                        </a:cubicBezTo>
                        <a:lnTo>
                          <a:pt x="0" y="5394957"/>
                        </a:lnTo>
                        <a:cubicBezTo>
                          <a:pt x="-6061" y="5164908"/>
                          <a:pt x="28138" y="5087547"/>
                          <a:pt x="0" y="4828487"/>
                        </a:cubicBezTo>
                        <a:cubicBezTo>
                          <a:pt x="-28138" y="4569427"/>
                          <a:pt x="18507" y="4461260"/>
                          <a:pt x="0" y="4208066"/>
                        </a:cubicBezTo>
                        <a:cubicBezTo>
                          <a:pt x="-18507" y="3954872"/>
                          <a:pt x="10023" y="3846142"/>
                          <a:pt x="0" y="3695546"/>
                        </a:cubicBezTo>
                        <a:cubicBezTo>
                          <a:pt x="-10023" y="3544950"/>
                          <a:pt x="18060" y="3311915"/>
                          <a:pt x="0" y="3183025"/>
                        </a:cubicBezTo>
                        <a:cubicBezTo>
                          <a:pt x="-18060" y="3054135"/>
                          <a:pt x="-19108" y="2620092"/>
                          <a:pt x="0" y="2454705"/>
                        </a:cubicBezTo>
                        <a:cubicBezTo>
                          <a:pt x="19108" y="2289318"/>
                          <a:pt x="-23211" y="2022354"/>
                          <a:pt x="0" y="1888235"/>
                        </a:cubicBezTo>
                        <a:cubicBezTo>
                          <a:pt x="23211" y="1754116"/>
                          <a:pt x="-12028" y="1479881"/>
                          <a:pt x="0" y="1105966"/>
                        </a:cubicBezTo>
                        <a:cubicBezTo>
                          <a:pt x="12028" y="732051"/>
                          <a:pt x="35146" y="3454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4" y="0"/>
            <a:ext cx="12192001" cy="3383278"/>
          </a:xfrm>
          <a:prstGeom prst="round2SameRect">
            <a:avLst>
              <a:gd name="adj1" fmla="val 0"/>
              <a:gd name="adj2" fmla="val 0"/>
            </a:avLst>
          </a:prstGeom>
          <a:solidFill>
            <a:srgbClr val="232C6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 name="Title 1"/>
          <p:cNvSpPr>
            <a:spLocks noGrp="1"/>
          </p:cNvSpPr>
          <p:nvPr>
            <p:ph type="title" hasCustomPrompt="1"/>
          </p:nvPr>
        </p:nvSpPr>
        <p:spPr>
          <a:xfrm>
            <a:off x="1458685" y="1097277"/>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737610"/>
            <a:ext cx="9274627" cy="2388867"/>
          </a:xfrm>
        </p:spPr>
        <p:txBody>
          <a:bodyPr>
            <a:normAutofit/>
          </a:bodyPr>
          <a:lstStyle>
            <a:lvl1pPr marL="0" indent="0" algn="ctr">
              <a:buNone/>
              <a:defRPr sz="2400" b="0" i="0">
                <a:solidFill>
                  <a:schemeClr val="bg2">
                    <a:lumMod val="10000"/>
                  </a:schemeClr>
                </a:solidFill>
                <a:latin typeface="+mn-lt"/>
                <a:ea typeface="Trebuchet MS" charset="0"/>
                <a:cs typeface="Trebuchet MS" charset="0"/>
              </a:defRPr>
            </a:lvl1pPr>
          </a:lstStyle>
          <a:p>
            <a:pPr lvl="0"/>
            <a:r>
              <a:rPr lang="en-US" dirty="0"/>
              <a:t>Click to edit subtitle or section introduction</a:t>
            </a:r>
          </a:p>
        </p:txBody>
      </p:sp>
      <p:sp>
        <p:nvSpPr>
          <p:cNvPr id="3" name="Rectangle 2">
            <a:extLst>
              <a:ext uri="{FF2B5EF4-FFF2-40B4-BE49-F238E27FC236}">
                <a16:creationId xmlns:a16="http://schemas.microsoft.com/office/drawing/2014/main" id="{69A09D69-8D09-9C4E-8620-77241C2844C3}"/>
              </a:ext>
            </a:extLst>
          </p:cNvPr>
          <p:cNvSpPr/>
          <p:nvPr userDrawn="1"/>
        </p:nvSpPr>
        <p:spPr>
          <a:xfrm>
            <a:off x="-15240" y="3246119"/>
            <a:ext cx="12207240" cy="1371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1009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ound Same Side Corner Rectangle 11"/>
          <p:cNvSpPr/>
          <p:nvPr userDrawn="1"/>
        </p:nvSpPr>
        <p:spPr>
          <a:xfrm rot="10800000">
            <a:off x="-4" y="0"/>
            <a:ext cx="12192001" cy="3383278"/>
          </a:xfrm>
          <a:prstGeom prst="round2SameRect">
            <a:avLst>
              <a:gd name="adj1" fmla="val 0"/>
              <a:gd name="adj2" fmla="val 0"/>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dirty="0"/>
          </a:p>
        </p:txBody>
      </p:sp>
      <p:sp>
        <p:nvSpPr>
          <p:cNvPr id="2" name="Title 1"/>
          <p:cNvSpPr>
            <a:spLocks noGrp="1"/>
          </p:cNvSpPr>
          <p:nvPr>
            <p:ph type="title" hasCustomPrompt="1"/>
          </p:nvPr>
        </p:nvSpPr>
        <p:spPr>
          <a:xfrm>
            <a:off x="1458685" y="1097277"/>
            <a:ext cx="9274627" cy="1680213"/>
          </a:xfrm>
        </p:spPr>
        <p:txBody>
          <a:bodyPr>
            <a:noAutofit/>
          </a:bodyPr>
          <a:lstStyle>
            <a:lvl1pPr algn="ctr">
              <a:defRPr sz="6000" b="0" i="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Click to edit section title</a:t>
            </a:r>
          </a:p>
        </p:txBody>
      </p:sp>
      <p:sp>
        <p:nvSpPr>
          <p:cNvPr id="11" name="Text Placeholder 10"/>
          <p:cNvSpPr>
            <a:spLocks noGrp="1"/>
          </p:cNvSpPr>
          <p:nvPr>
            <p:ph type="body" sz="quarter" idx="12" hasCustomPrompt="1"/>
          </p:nvPr>
        </p:nvSpPr>
        <p:spPr>
          <a:xfrm>
            <a:off x="1458685" y="3737610"/>
            <a:ext cx="9274627" cy="2388867"/>
          </a:xfrm>
        </p:spPr>
        <p:txBody>
          <a:bodyPr>
            <a:normAutofit/>
          </a:bodyPr>
          <a:lstStyle>
            <a:lvl1pPr marL="0" indent="0" algn="ctr">
              <a:buNone/>
              <a:defRPr sz="2400" b="0" i="0">
                <a:solidFill>
                  <a:schemeClr val="bg2">
                    <a:lumMod val="10000"/>
                  </a:schemeClr>
                </a:solidFill>
                <a:latin typeface="+mn-lt"/>
                <a:ea typeface="Trebuchet MS" charset="0"/>
                <a:cs typeface="Trebuchet MS" charset="0"/>
              </a:defRPr>
            </a:lvl1pPr>
          </a:lstStyle>
          <a:p>
            <a:pPr lvl="0"/>
            <a:r>
              <a:rPr lang="en-US" dirty="0"/>
              <a:t>Click to edit subtitle or section introduction</a:t>
            </a:r>
          </a:p>
        </p:txBody>
      </p:sp>
      <p:sp>
        <p:nvSpPr>
          <p:cNvPr id="3" name="Rectangle 2">
            <a:extLst>
              <a:ext uri="{FF2B5EF4-FFF2-40B4-BE49-F238E27FC236}">
                <a16:creationId xmlns:a16="http://schemas.microsoft.com/office/drawing/2014/main" id="{69A09D69-8D09-9C4E-8620-77241C2844C3}"/>
              </a:ext>
            </a:extLst>
          </p:cNvPr>
          <p:cNvSpPr/>
          <p:nvPr userDrawn="1"/>
        </p:nvSpPr>
        <p:spPr>
          <a:xfrm>
            <a:off x="-15240" y="3246119"/>
            <a:ext cx="12207240" cy="137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581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solidFill>
          <a:srgbClr val="407CCA"/>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ternate Title Slide">
    <p:bg>
      <p:bgPr>
        <a:solidFill>
          <a:schemeClr val="accent1"/>
        </a:solidFill>
        <a:effectLst/>
      </p:bgPr>
    </p:bg>
    <p:spTree>
      <p:nvGrpSpPr>
        <p:cNvPr id="1" name=""/>
        <p:cNvGrpSpPr/>
        <p:nvPr/>
      </p:nvGrpSpPr>
      <p:grpSpPr>
        <a:xfrm>
          <a:off x="0" y="0"/>
          <a:ext cx="0" cy="0"/>
          <a:chOff x="0" y="0"/>
          <a:chExt cx="0" cy="0"/>
        </a:xfrm>
      </p:grpSpPr>
      <p:sp>
        <p:nvSpPr>
          <p:cNvPr id="3" name="Rounded Rectangle 2"/>
          <p:cNvSpPr/>
          <p:nvPr userDrawn="1"/>
        </p:nvSpPr>
        <p:spPr>
          <a:xfrm>
            <a:off x="152400" y="163286"/>
            <a:ext cx="11887200" cy="6531428"/>
          </a:xfrm>
          <a:prstGeom prst="roundRect">
            <a:avLst>
              <a:gd name="adj" fmla="val 0"/>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912223" y="1097278"/>
            <a:ext cx="10365377" cy="1524000"/>
          </a:xfrm>
        </p:spPr>
        <p:txBody>
          <a:bodyPr>
            <a:noAutofit/>
          </a:bodyPr>
          <a:lstStyle>
            <a:lvl1pPr algn="l">
              <a:defRPr sz="6000" b="0" i="0" baseline="0">
                <a:solidFill>
                  <a:srgbClr val="232C67"/>
                </a:solidFill>
                <a:latin typeface="Museo Slab 500" charset="0"/>
                <a:ea typeface="Museo Slab 500" charset="0"/>
                <a:cs typeface="Museo Slab 500" charset="0"/>
              </a:defRPr>
            </a:lvl1pPr>
          </a:lstStyle>
          <a:p>
            <a:r>
              <a:rPr lang="en-US" dirty="0"/>
              <a:t>Click to edit section title</a:t>
            </a:r>
          </a:p>
        </p:txBody>
      </p:sp>
      <p:sp>
        <p:nvSpPr>
          <p:cNvPr id="5" name="Text Placeholder 10"/>
          <p:cNvSpPr>
            <a:spLocks noGrp="1"/>
          </p:cNvSpPr>
          <p:nvPr>
            <p:ph type="body" sz="quarter" idx="12" hasCustomPrompt="1"/>
          </p:nvPr>
        </p:nvSpPr>
        <p:spPr>
          <a:xfrm>
            <a:off x="912223" y="2839454"/>
            <a:ext cx="10365377" cy="3287024"/>
          </a:xfrm>
        </p:spPr>
        <p:txBody>
          <a:bodyPr>
            <a:normAutofit/>
          </a:bodyPr>
          <a:lstStyle>
            <a:lvl1pPr marL="0" indent="0" algn="l">
              <a:buNone/>
              <a:defRPr sz="2400" b="0" i="0">
                <a:solidFill>
                  <a:schemeClr val="accent3">
                    <a:lumMod val="10000"/>
                  </a:schemeClr>
                </a:solidFill>
                <a:latin typeface="+mn-lt"/>
                <a:ea typeface="Trebuchet MS" charset="0"/>
                <a:cs typeface="Trebuchet MS" charset="0"/>
              </a:defRPr>
            </a:lvl1pPr>
          </a:lstStyle>
          <a:p>
            <a:pPr lvl="0"/>
            <a:r>
              <a:rPr lang="en-US" dirty="0"/>
              <a:t>Click to edit subtitle</a:t>
            </a:r>
          </a:p>
        </p:txBody>
      </p:sp>
    </p:spTree>
    <p:extLst>
      <p:ext uri="{BB962C8B-B14F-4D97-AF65-F5344CB8AC3E}">
        <p14:creationId xmlns:p14="http://schemas.microsoft.com/office/powerpoint/2010/main" val="35742189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730885"/>
            <a:ext cx="10728960" cy="130692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731520" y="2403567"/>
            <a:ext cx="10728960" cy="3722913"/>
          </a:xfrm>
          <a:prstGeom prst="rect">
            <a:avLst/>
          </a:prstGeom>
        </p:spPr>
        <p:txBody>
          <a:bodyPr vert="horz" lIns="91440" tIns="45720" rIns="91440" bIns="45720" rtlCol="0">
            <a:normAutofit/>
          </a:bodyPr>
          <a:lstStyle/>
          <a:p>
            <a:pPr lvl="0"/>
            <a:r>
              <a:rPr lang="en-US" dirty="0"/>
              <a:t>Click to edit Master text styles</a:t>
            </a:r>
          </a:p>
        </p:txBody>
      </p:sp>
      <p:sp>
        <p:nvSpPr>
          <p:cNvPr id="5" name="Footer Placeholder 4"/>
          <p:cNvSpPr>
            <a:spLocks noGrp="1"/>
          </p:cNvSpPr>
          <p:nvPr>
            <p:ph type="ftr" sz="quarter" idx="3"/>
          </p:nvPr>
        </p:nvSpPr>
        <p:spPr>
          <a:xfrm>
            <a:off x="1001486" y="6356350"/>
            <a:ext cx="4114800" cy="365125"/>
          </a:xfrm>
          <a:prstGeom prst="rect">
            <a:avLst/>
          </a:prstGeom>
        </p:spPr>
        <p:txBody>
          <a:bodyPr vert="horz" lIns="91440" tIns="45720" rIns="91440" bIns="45720" rtlCol="0" anchor="ctr"/>
          <a:lstStyle>
            <a:lvl1pPr algn="l">
              <a:defRPr sz="1200" b="0" i="0">
                <a:solidFill>
                  <a:schemeClr val="bg2">
                    <a:lumMod val="10000"/>
                  </a:schemeClr>
                </a:solidFill>
                <a:latin typeface="Trebuchet MS" charset="0"/>
                <a:ea typeface="Trebuchet MS" charset="0"/>
                <a:cs typeface="Trebuchet MS" charset="0"/>
              </a:defRPr>
            </a:lvl1pPr>
          </a:lstStyle>
          <a:p>
            <a:endParaRPr lang="en-US" dirty="0"/>
          </a:p>
        </p:txBody>
      </p:sp>
    </p:spTree>
    <p:extLst>
      <p:ext uri="{BB962C8B-B14F-4D97-AF65-F5344CB8AC3E}">
        <p14:creationId xmlns:p14="http://schemas.microsoft.com/office/powerpoint/2010/main" val="916289357"/>
      </p:ext>
    </p:extLst>
  </p:cSld>
  <p:clrMap bg1="lt1" tx1="dk1" bg2="lt2" tx2="dk2" accent1="accent1" accent2="accent2" accent3="accent3" accent4="accent4" accent5="accent5" accent6="accent6" hlink="hlink" folHlink="folHlink"/>
  <p:sldLayoutIdLst>
    <p:sldLayoutId id="2147483730" r:id="rId1"/>
    <p:sldLayoutId id="2147483672" r:id="rId2"/>
    <p:sldLayoutId id="2147483673" r:id="rId3"/>
    <p:sldLayoutId id="2147483731" r:id="rId4"/>
    <p:sldLayoutId id="2147483675" r:id="rId5"/>
    <p:sldLayoutId id="2147483740" r:id="rId6"/>
    <p:sldLayoutId id="2147483741" r:id="rId7"/>
    <p:sldLayoutId id="2147483706" r:id="rId8"/>
    <p:sldLayoutId id="2147483742" r:id="rId9"/>
    <p:sldLayoutId id="2147483743" r:id="rId10"/>
    <p:sldLayoutId id="2147483676" r:id="rId11"/>
    <p:sldLayoutId id="2147483744" r:id="rId12"/>
    <p:sldLayoutId id="2147483745" r:id="rId13"/>
    <p:sldLayoutId id="2147483746" r:id="rId14"/>
    <p:sldLayoutId id="2147483677" r:id="rId15"/>
    <p:sldLayoutId id="2147483678" r:id="rId16"/>
    <p:sldLayoutId id="2147483679" r:id="rId17"/>
    <p:sldLayoutId id="2147483680" r:id="rId18"/>
    <p:sldLayoutId id="2147483681" r:id="rId19"/>
    <p:sldLayoutId id="2147483682" r:id="rId20"/>
    <p:sldLayoutId id="2147483747" r:id="rId21"/>
    <p:sldLayoutId id="2147483748" r:id="rId22"/>
    <p:sldLayoutId id="2147483749" r:id="rId23"/>
    <p:sldLayoutId id="2147483738" r:id="rId24"/>
    <p:sldLayoutId id="2147483750" r:id="rId25"/>
    <p:sldLayoutId id="2147483751" r:id="rId26"/>
    <p:sldLayoutId id="2147483752" r:id="rId27"/>
    <p:sldLayoutId id="2147483684" r:id="rId28"/>
    <p:sldLayoutId id="2147483685" r:id="rId29"/>
    <p:sldLayoutId id="2147483687" r:id="rId30"/>
    <p:sldLayoutId id="2147483734" r:id="rId31"/>
    <p:sldLayoutId id="2147483758" r:id="rId32"/>
    <p:sldLayoutId id="2147483737" r:id="rId33"/>
    <p:sldLayoutId id="2147483736" r:id="rId34"/>
    <p:sldLayoutId id="2147483735" r:id="rId35"/>
    <p:sldLayoutId id="2147483739" r:id="rId36"/>
    <p:sldLayoutId id="2147483683" r:id="rId37"/>
    <p:sldLayoutId id="2147483686" r:id="rId38"/>
    <p:sldLayoutId id="2147483753" r:id="rId39"/>
    <p:sldLayoutId id="2147483754" r:id="rId40"/>
    <p:sldLayoutId id="2147483755" r:id="rId41"/>
    <p:sldLayoutId id="2147483688" r:id="rId42"/>
    <p:sldLayoutId id="2147483756" r:id="rId43"/>
    <p:sldLayoutId id="2147483757" r:id="rId44"/>
    <p:sldLayoutId id="2147483689" r:id="rId45"/>
    <p:sldLayoutId id="2147483693" r:id="rId46"/>
    <p:sldLayoutId id="2147483690" r:id="rId47"/>
    <p:sldLayoutId id="2147483732" r:id="rId48"/>
    <p:sldLayoutId id="2147483733" r:id="rId49"/>
  </p:sldLayoutIdLst>
  <p:txStyles>
    <p:titleStyle>
      <a:lvl1pPr algn="l" defTabSz="914400" rtl="0" eaLnBrk="1" latinLnBrk="0" hangingPunct="1">
        <a:lnSpc>
          <a:spcPct val="90000"/>
        </a:lnSpc>
        <a:spcBef>
          <a:spcPct val="0"/>
        </a:spcBef>
        <a:buNone/>
        <a:defRPr sz="4000" b="1" kern="1200">
          <a:solidFill>
            <a:schemeClr val="bg2">
              <a:lumMod val="10000"/>
            </a:schemeClr>
          </a:solidFill>
          <a:latin typeface="Museo Slab 500" panose="02000000000000000000" pitchFamily="2" charset="77"/>
          <a:ea typeface="Museo Slab 500" panose="02000000000000000000" pitchFamily="2" charset="77"/>
          <a:cs typeface="Museo Slab 500" panose="02000000000000000000" pitchFamily="2" charset="77"/>
        </a:defRPr>
      </a:lvl1pPr>
    </p:titleStyle>
    <p:bodyStyle>
      <a:lvl1pPr marL="0" indent="0" algn="l" defTabSz="914400" rtl="0" eaLnBrk="1" latinLnBrk="0" hangingPunct="1">
        <a:lnSpc>
          <a:spcPct val="90000"/>
        </a:lnSpc>
        <a:spcBef>
          <a:spcPts val="1000"/>
        </a:spcBef>
        <a:buFont typeface="Arial"/>
        <a:buNone/>
        <a:defRPr sz="2800" b="0" i="0" kern="1200">
          <a:solidFill>
            <a:schemeClr val="bg2">
              <a:lumMod val="10000"/>
            </a:schemeClr>
          </a:solidFill>
          <a:latin typeface="+mn-lt"/>
          <a:ea typeface="Trebuchet MS" charset="0"/>
          <a:cs typeface="Trebuchet MS"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hyperlink" Target="https://studentaid.gov/help-center/answers/article/fafsa-simplification-ac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studentaid.gov/help-center/answers/article/fafsa-simplification-ac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ncan.org/news/632441/Top-10-Changes-Coming-to-the-Better-FAFSA.ht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ncan.org/news/635348/Federal-Student-Aid-Announces-December-Launch-Date-for-Better-FAFSA.ht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fsapartners.ed.gov/knowledge-center/topics/fafsa-simplification-information/2024-25-fafsa-roadma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dhe.colorado.gov/programs-and-services/postsecondary-education-programs-and-services/meet-the-team" TargetMode="External"/><Relationship Id="rId2" Type="http://schemas.openxmlformats.org/officeDocument/2006/relationships/image" Target="../media/image9.jpeg"/><Relationship Id="rId1" Type="http://schemas.openxmlformats.org/officeDocument/2006/relationships/slideLayout" Target="../slideLayouts/slideLayout16.xml"/><Relationship Id="rId6" Type="http://schemas.openxmlformats.org/officeDocument/2006/relationships/hyperlink" Target="https://financialaidtoolkit.ed.gov/tk/announcement-detail.jsp?id=better-fafsa-better-future" TargetMode="External"/><Relationship Id="rId5" Type="http://schemas.openxmlformats.org/officeDocument/2006/relationships/hyperlink" Target="https://www.ncan.org/" TargetMode="External"/><Relationship Id="rId4" Type="http://schemas.openxmlformats.org/officeDocument/2006/relationships/hyperlink" Target="https://studentaid.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arah.Collette@dhe.state.co.us" TargetMode="External"/><Relationship Id="rId2" Type="http://schemas.openxmlformats.org/officeDocument/2006/relationships/hyperlink" Target="https://www.linkedin.com/in/sarah-collette-491a7a82?lipi=urn%3Ali%3Apage%3Ad_flagship3_profile_view_base_contact_details%3BM%2B0w6RYJSTidisvvgevy%2Fg%3D%3D" TargetMode="Externa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lvl="0"/>
            <a:r>
              <a:rPr lang="en-US" dirty="0"/>
              <a:t>March 23, 2023</a:t>
            </a:r>
          </a:p>
        </p:txBody>
      </p:sp>
      <p:sp>
        <p:nvSpPr>
          <p:cNvPr id="5" name="Title 4"/>
          <p:cNvSpPr>
            <a:spLocks noGrp="1"/>
          </p:cNvSpPr>
          <p:nvPr>
            <p:ph type="title"/>
          </p:nvPr>
        </p:nvSpPr>
        <p:spPr>
          <a:xfrm>
            <a:off x="914401" y="814705"/>
            <a:ext cx="10363200" cy="3124198"/>
          </a:xfrm>
        </p:spPr>
        <p:txBody>
          <a:bodyPr/>
          <a:lstStyle/>
          <a:p>
            <a:r>
              <a:rPr lang="en-US" dirty="0"/>
              <a:t>FAFSA Simplification Updates</a:t>
            </a:r>
            <a:endParaRPr lang="en-US" sz="8800" dirty="0"/>
          </a:p>
        </p:txBody>
      </p:sp>
    </p:spTree>
    <p:extLst>
      <p:ext uri="{BB962C8B-B14F-4D97-AF65-F5344CB8AC3E}">
        <p14:creationId xmlns:p14="http://schemas.microsoft.com/office/powerpoint/2010/main" val="123999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lvl="0"/>
            <a:r>
              <a:rPr lang="en-US" dirty="0"/>
              <a:t>March 23, 2023</a:t>
            </a:r>
          </a:p>
        </p:txBody>
      </p:sp>
    </p:spTree>
    <p:extLst>
      <p:ext uri="{BB962C8B-B14F-4D97-AF65-F5344CB8AC3E}">
        <p14:creationId xmlns:p14="http://schemas.microsoft.com/office/powerpoint/2010/main" val="3491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5" name="Text Placeholder 4"/>
          <p:cNvSpPr>
            <a:spLocks noGrp="1"/>
          </p:cNvSpPr>
          <p:nvPr>
            <p:ph type="body" sz="quarter" idx="12"/>
          </p:nvPr>
        </p:nvSpPr>
        <p:spPr>
          <a:xfrm>
            <a:off x="1458685" y="2127380"/>
            <a:ext cx="9274627" cy="3825551"/>
          </a:xfrm>
        </p:spPr>
        <p:txBody>
          <a:bodyPr>
            <a:normAutofit lnSpcReduction="10000"/>
          </a:bodyPr>
          <a:lstStyle/>
          <a:p>
            <a:pPr marL="0" indent="0">
              <a:buNone/>
            </a:pPr>
            <a:r>
              <a:rPr lang="en-US" b="0"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The </a:t>
            </a:r>
            <a:r>
              <a:rPr lang="en-US" b="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FAFSA Simplification Act</a:t>
            </a:r>
            <a:r>
              <a:rPr lang="en-US" b="0"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represents a significant overhaul of federal student aid, including the </a:t>
            </a:r>
            <a:r>
              <a:rPr lang="en-US" b="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Free Application for Federal Student </a:t>
            </a:r>
            <a:r>
              <a:rPr lang="en-US" b="0"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Aid (FAFSA</a:t>
            </a:r>
            <a:r>
              <a:rPr lang="en-US" b="0" i="0" baseline="300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form, need analysis, and many policies and procedures for schools that participate in </a:t>
            </a:r>
            <a:r>
              <a:rPr lang="en-US" b="0" i="1"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federal student aid</a:t>
            </a:r>
            <a:r>
              <a:rPr lang="en-US" b="0"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programs.</a:t>
            </a:r>
          </a:p>
          <a:p>
            <a:pPr marL="0" indent="0">
              <a:buNone/>
            </a:pPr>
            <a:r>
              <a:rPr lang="en-US" dirty="0">
                <a:solidFill>
                  <a:srgbClr val="212529"/>
                </a:solidFill>
                <a:latin typeface="Calibri" panose="020F0502020204030204" pitchFamily="34" charset="0"/>
                <a:ea typeface="Calibri" panose="020F0502020204030204" pitchFamily="34" charset="0"/>
                <a:cs typeface="Calibri" panose="020F0502020204030204" pitchFamily="34" charset="0"/>
              </a:rPr>
              <a:t>Some of the major aspects include: </a:t>
            </a:r>
          </a:p>
          <a:p>
            <a:pPr marL="0" indent="0">
              <a:buNone/>
            </a:pPr>
            <a:r>
              <a:rPr lang="en-US" b="1" i="0" dirty="0">
                <a:solidFill>
                  <a:srgbClr val="212529"/>
                </a:solidFill>
                <a:effectLst/>
                <a:latin typeface="+mj-lt"/>
              </a:rPr>
              <a:t>1.Replacing the Expected Family Contribution (EFC) with the Student Aid Index (SAI) starting the 2024–25 Award Year</a:t>
            </a:r>
            <a:endParaRPr lang="en-US" b="1" dirty="0">
              <a:latin typeface="+mj-lt"/>
            </a:endParaRPr>
          </a:p>
          <a:p>
            <a:pPr marL="0" indent="0">
              <a:buNone/>
            </a:pPr>
            <a:r>
              <a:rPr lang="en-US" b="1" i="0" dirty="0">
                <a:solidFill>
                  <a:srgbClr val="212529"/>
                </a:solidFill>
                <a:effectLst/>
                <a:latin typeface="+mj-lt"/>
              </a:rPr>
              <a:t>2. Expanding Access to Federal Student Aid</a:t>
            </a:r>
          </a:p>
          <a:p>
            <a:pPr marL="0" indent="0">
              <a:buNone/>
            </a:pPr>
            <a:r>
              <a:rPr lang="en-US" b="1" i="0" dirty="0">
                <a:solidFill>
                  <a:srgbClr val="212529"/>
                </a:solidFill>
                <a:effectLst/>
                <a:latin typeface="+mj-lt"/>
              </a:rPr>
              <a:t>3. Streamlining the FAFSA Form</a:t>
            </a:r>
          </a:p>
          <a:p>
            <a:pPr marL="0" indent="0" algn="ctr">
              <a:buNone/>
            </a:pPr>
            <a:r>
              <a:rPr lang="en-US" dirty="0">
                <a:hlinkClick r:id="rId2">
                  <a:extLst>
                    <a:ext uri="{A12FA001-AC4F-418D-AE19-62706E023703}">
                      <ahyp:hlinkClr xmlns:ahyp="http://schemas.microsoft.com/office/drawing/2018/hyperlinkcolor" val="tx"/>
                    </a:ext>
                  </a:extLst>
                </a:hlinkClick>
              </a:rPr>
              <a:t>What is the FAFSA Simplification Act? | Federal Student Aid</a:t>
            </a:r>
            <a:endParaRPr lang="en-US" b="1" dirty="0">
              <a:latin typeface="+mj-lt"/>
            </a:endParaRPr>
          </a:p>
          <a:p>
            <a:endParaRPr lang="en-US" dirty="0"/>
          </a:p>
        </p:txBody>
      </p:sp>
      <p:sp>
        <p:nvSpPr>
          <p:cNvPr id="2" name="Title 1">
            <a:extLst>
              <a:ext uri="{FF2B5EF4-FFF2-40B4-BE49-F238E27FC236}">
                <a16:creationId xmlns:a16="http://schemas.microsoft.com/office/drawing/2014/main" id="{28E13237-16A8-E0AA-7621-9AE4DA81B37C}"/>
              </a:ext>
            </a:extLst>
          </p:cNvPr>
          <p:cNvSpPr txBox="1">
            <a:spLocks/>
          </p:cNvSpPr>
          <p:nvPr/>
        </p:nvSpPr>
        <p:spPr>
          <a:xfrm>
            <a:off x="914399" y="1175657"/>
            <a:ext cx="10363200" cy="809625"/>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b="0" i="0" kern="1200">
                <a:solidFill>
                  <a:schemeClr val="bg1"/>
                </a:solidFill>
                <a:effectLst>
                  <a:outerShdw blurRad="50800" dist="38100" dir="2700000" algn="tl" rotWithShape="0">
                    <a:prstClr val="black">
                      <a:alpha val="40000"/>
                    </a:prstClr>
                  </a:outerShdw>
                </a:effectLst>
                <a:latin typeface="Museo Slab 500" charset="0"/>
                <a:ea typeface="Museo Slab 500" charset="0"/>
                <a:cs typeface="Museo Slab 500" charset="0"/>
              </a:defRPr>
            </a:lvl1pPr>
          </a:lstStyle>
          <a:p>
            <a:r>
              <a:rPr lang="en-US" dirty="0"/>
              <a:t>FAFSA Simplification Act</a:t>
            </a:r>
          </a:p>
        </p:txBody>
      </p:sp>
    </p:spTree>
    <p:extLst>
      <p:ext uri="{BB962C8B-B14F-4D97-AF65-F5344CB8AC3E}">
        <p14:creationId xmlns:p14="http://schemas.microsoft.com/office/powerpoint/2010/main" val="19065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lnSpcReduction="10000"/>
          </a:bodyPr>
          <a:lstStyle/>
          <a:p>
            <a:r>
              <a:rPr lang="en-US" b="0" i="0" dirty="0">
                <a:solidFill>
                  <a:srgbClr val="212529"/>
                </a:solidFill>
                <a:effectLst/>
              </a:rPr>
              <a:t>Students and families will see a different measure of their ability to pay for college, and they will experience a change in the methodology used to determine aid. The new need analysis formula removes the number of family members in college from the calculation, allows a minimum SAI of -$1,500, and implements separate eligibility determination criteria for Federal Pell Grants.</a:t>
            </a:r>
            <a:endParaRPr lang="en-US" dirty="0"/>
          </a:p>
        </p:txBody>
      </p:sp>
      <p:sp>
        <p:nvSpPr>
          <p:cNvPr id="5" name="Text Placeholder 4"/>
          <p:cNvSpPr>
            <a:spLocks noGrp="1"/>
          </p:cNvSpPr>
          <p:nvPr>
            <p:ph type="body" sz="quarter" idx="13"/>
          </p:nvPr>
        </p:nvSpPr>
        <p:spPr/>
        <p:txBody>
          <a:bodyPr/>
          <a:lstStyle/>
          <a:p>
            <a:r>
              <a:rPr lang="en-US" sz="2800" b="1" i="0" dirty="0">
                <a:solidFill>
                  <a:srgbClr val="212529"/>
                </a:solidFill>
                <a:effectLst/>
                <a:latin typeface="+mj-lt"/>
              </a:rPr>
              <a:t>Replacing the Expected Family Contribution (EFC) with the Student Aid Index (SAI)</a:t>
            </a:r>
            <a:endParaRPr lang="en-US" sz="2800" dirty="0"/>
          </a:p>
        </p:txBody>
      </p:sp>
      <p:pic>
        <p:nvPicPr>
          <p:cNvPr id="1026" name="Picture 2" descr="FAFSA 101: Everything You Need to Know About Filling Out the FAFSA |  Northwestern Mutual">
            <a:extLst>
              <a:ext uri="{FF2B5EF4-FFF2-40B4-BE49-F238E27FC236}">
                <a16:creationId xmlns:a16="http://schemas.microsoft.com/office/drawing/2014/main" id="{05FB4BBF-7322-CCF2-BE35-76327A2DBCE6}"/>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5046" r="250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1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23" y="1097278"/>
            <a:ext cx="10365377" cy="796836"/>
          </a:xfrm>
        </p:spPr>
        <p:txBody>
          <a:bodyPr/>
          <a:lstStyle/>
          <a:p>
            <a:pPr algn="ctr"/>
            <a:r>
              <a:rPr lang="en-US" sz="3200" b="1" i="0" dirty="0">
                <a:solidFill>
                  <a:srgbClr val="212529"/>
                </a:solidFill>
                <a:effectLst/>
                <a:latin typeface="+mj-lt"/>
              </a:rPr>
              <a:t>Expanding Access to Federal Student Aid</a:t>
            </a:r>
            <a:endParaRPr lang="en-US" sz="3200" dirty="0"/>
          </a:p>
        </p:txBody>
      </p:sp>
      <p:sp>
        <p:nvSpPr>
          <p:cNvPr id="5" name="Text Placeholder 4"/>
          <p:cNvSpPr>
            <a:spLocks noGrp="1"/>
          </p:cNvSpPr>
          <p:nvPr>
            <p:ph type="body" sz="quarter" idx="12"/>
          </p:nvPr>
        </p:nvSpPr>
        <p:spPr>
          <a:xfrm>
            <a:off x="912223" y="1800808"/>
            <a:ext cx="10365377" cy="4325670"/>
          </a:xfrm>
        </p:spPr>
        <p:txBody>
          <a:bodyPr>
            <a:normAutofit fontScale="92500" lnSpcReduction="10000"/>
          </a:bodyPr>
          <a:lstStyle/>
          <a:p>
            <a:pPr marL="342900" indent="-342900" algn="l">
              <a:buFont typeface="Arial" panose="020B0604020202020204" pitchFamily="34" charset="0"/>
              <a:buChar char="•"/>
            </a:pPr>
            <a:r>
              <a:rPr lang="en-US" b="0" i="0" dirty="0">
                <a:solidFill>
                  <a:srgbClr val="212529"/>
                </a:solidFill>
                <a:effectLst/>
              </a:rPr>
              <a:t>Federal Pell Grants</a:t>
            </a:r>
          </a:p>
          <a:p>
            <a:pPr algn="l"/>
            <a:r>
              <a:rPr lang="en-US" b="0" i="0" dirty="0">
                <a:solidFill>
                  <a:srgbClr val="212529"/>
                </a:solidFill>
                <a:effectLst/>
              </a:rPr>
              <a:t>The </a:t>
            </a:r>
            <a:r>
              <a:rPr lang="en-US" b="0" i="1" dirty="0">
                <a:solidFill>
                  <a:srgbClr val="212529"/>
                </a:solidFill>
                <a:effectLst/>
              </a:rPr>
              <a:t>FAFSA Simplification Act </a:t>
            </a:r>
            <a:r>
              <a:rPr lang="en-US" b="0" i="0" dirty="0">
                <a:solidFill>
                  <a:srgbClr val="212529"/>
                </a:solidFill>
                <a:effectLst/>
              </a:rPr>
              <a:t>will expand the Federal Pell Grant to more students and will link eligibility to family size and the federal poverty level (starting the 2024–25 Award Year).</a:t>
            </a:r>
          </a:p>
          <a:p>
            <a:pPr algn="l"/>
            <a:r>
              <a:rPr lang="en-US" dirty="0">
                <a:solidFill>
                  <a:srgbClr val="212529"/>
                </a:solidFill>
              </a:rPr>
              <a:t>I</a:t>
            </a:r>
            <a:r>
              <a:rPr lang="en-US" b="0" i="0" dirty="0">
                <a:solidFill>
                  <a:srgbClr val="212529"/>
                </a:solidFill>
                <a:effectLst/>
              </a:rPr>
              <a:t>ncarcerated students in federal and state penal facilities will regain the ability to receive a Federal Pell Grant (starting the 2023–24 Award Year).</a:t>
            </a:r>
          </a:p>
          <a:p>
            <a:pPr algn="l"/>
            <a:r>
              <a:rPr lang="en-US" b="0" i="0" dirty="0">
                <a:solidFill>
                  <a:srgbClr val="212529"/>
                </a:solidFill>
                <a:effectLst/>
              </a:rPr>
              <a:t>Federal Pell Grant lifetime eligibility will be restored to students whose school closed while they were enrolled or if the school is found to have misled the student (starting the 2023–24 Award Year).</a:t>
            </a:r>
          </a:p>
          <a:p>
            <a:pPr marL="342900" indent="-342900" algn="l">
              <a:buFont typeface="Arial" panose="020B0604020202020204" pitchFamily="34" charset="0"/>
              <a:buChar char="•"/>
            </a:pPr>
            <a:r>
              <a:rPr lang="en-US" b="0" i="0" dirty="0">
                <a:solidFill>
                  <a:srgbClr val="212529"/>
                </a:solidFill>
                <a:effectLst/>
              </a:rPr>
              <a:t>Federal Direct Loans</a:t>
            </a:r>
          </a:p>
          <a:p>
            <a:r>
              <a:rPr lang="en-US" b="0" i="0" dirty="0">
                <a:solidFill>
                  <a:srgbClr val="212529"/>
                </a:solidFill>
                <a:effectLst/>
              </a:rPr>
              <a:t>Repeals the lifetime limit on the period for which a borrower can receive subsidized loans of up to 150% of program length (often referred to as Subsidized Usage Limit Applies, or SULA) (starting the 2022–23 Award Year).</a:t>
            </a:r>
          </a:p>
        </p:txBody>
      </p:sp>
    </p:spTree>
    <p:extLst>
      <p:ext uri="{BB962C8B-B14F-4D97-AF65-F5344CB8AC3E}">
        <p14:creationId xmlns:p14="http://schemas.microsoft.com/office/powerpoint/2010/main" val="296094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23" y="731522"/>
            <a:ext cx="10365377" cy="796836"/>
          </a:xfrm>
        </p:spPr>
        <p:txBody>
          <a:bodyPr/>
          <a:lstStyle/>
          <a:p>
            <a:pPr algn="ctr"/>
            <a:r>
              <a:rPr lang="en-US" sz="3200" b="1" i="0" dirty="0">
                <a:solidFill>
                  <a:srgbClr val="212529"/>
                </a:solidFill>
                <a:effectLst/>
                <a:latin typeface="+mj-lt"/>
              </a:rPr>
              <a:t>Streamlining the FAFSA Form</a:t>
            </a:r>
            <a:endParaRPr lang="en-US" sz="3200" dirty="0">
              <a:latin typeface="+mj-lt"/>
            </a:endParaRPr>
          </a:p>
        </p:txBody>
      </p:sp>
      <p:sp>
        <p:nvSpPr>
          <p:cNvPr id="5" name="Text Placeholder 4"/>
          <p:cNvSpPr>
            <a:spLocks noGrp="1"/>
          </p:cNvSpPr>
          <p:nvPr>
            <p:ph type="body" sz="quarter" idx="12"/>
          </p:nvPr>
        </p:nvSpPr>
        <p:spPr>
          <a:xfrm>
            <a:off x="912223" y="1800808"/>
            <a:ext cx="10365377" cy="4325670"/>
          </a:xfrm>
        </p:spPr>
        <p:txBody>
          <a:bodyPr>
            <a:normAutofit/>
          </a:bodyPr>
          <a:lstStyle/>
          <a:p>
            <a:r>
              <a:rPr lang="en-US" b="0" i="0" dirty="0">
                <a:solidFill>
                  <a:srgbClr val="212529"/>
                </a:solidFill>
                <a:effectLst/>
              </a:rPr>
              <a:t>The </a:t>
            </a:r>
            <a:r>
              <a:rPr lang="en-US" b="0" i="1" dirty="0">
                <a:solidFill>
                  <a:srgbClr val="212529"/>
                </a:solidFill>
                <a:effectLst/>
              </a:rPr>
              <a:t>FAFSA Simplification Act</a:t>
            </a:r>
            <a:r>
              <a:rPr lang="en-US" b="0" i="0" dirty="0">
                <a:solidFill>
                  <a:srgbClr val="212529"/>
                </a:solidFill>
                <a:effectLst/>
              </a:rPr>
              <a:t> removes questions about Selective Service registration and drug convictions and adds questions about applicants’ sex, race, and ethnicity (starting the 2023–24 Award Year).</a:t>
            </a:r>
          </a:p>
          <a:p>
            <a:pPr algn="l"/>
            <a:r>
              <a:rPr lang="en-US" b="0" i="0" dirty="0">
                <a:solidFill>
                  <a:srgbClr val="212529"/>
                </a:solidFill>
                <a:effectLst/>
              </a:rPr>
              <a:t>Starting the 2024–25 Award Year, the </a:t>
            </a:r>
            <a:r>
              <a:rPr lang="en-US" b="0" i="1" dirty="0">
                <a:solidFill>
                  <a:srgbClr val="212529"/>
                </a:solidFill>
                <a:effectLst/>
              </a:rPr>
              <a:t>FAFSA Simplification Act</a:t>
            </a:r>
            <a:r>
              <a:rPr lang="en-US" b="0" i="0" dirty="0">
                <a:solidFill>
                  <a:srgbClr val="212529"/>
                </a:solidFill>
                <a:effectLst/>
              </a:rPr>
              <a:t> requires changes to most aspects of the processes and systems used to award federal student aid, including acquiring a new interface to directly receive federal tax information from the IRS. The law will also affect every state that uses FAFSA data to award state grant aid and every school that participates in the federal student aid </a:t>
            </a:r>
            <a:r>
              <a:rPr lang="en-US" b="0" i="1" dirty="0">
                <a:solidFill>
                  <a:srgbClr val="212529"/>
                </a:solidFill>
                <a:effectLst/>
              </a:rPr>
              <a:t> </a:t>
            </a:r>
            <a:r>
              <a:rPr lang="en-US" b="0" i="0" dirty="0">
                <a:solidFill>
                  <a:srgbClr val="212529"/>
                </a:solidFill>
                <a:effectLst/>
              </a:rPr>
              <a:t>programs.</a:t>
            </a:r>
          </a:p>
          <a:p>
            <a:pPr marL="0" indent="0">
              <a:buNone/>
            </a:pPr>
            <a:br>
              <a:rPr lang="en-US" b="0" i="0" dirty="0">
                <a:solidFill>
                  <a:srgbClr val="212529"/>
                </a:solidFill>
                <a:effectLst/>
                <a:latin typeface="News Cycle"/>
              </a:rPr>
            </a:br>
            <a:r>
              <a:rPr lang="en-US" b="0" i="0" dirty="0">
                <a:solidFill>
                  <a:srgbClr val="212529"/>
                </a:solidFill>
                <a:effectLst/>
                <a:latin typeface="News Cycle"/>
              </a:rPr>
              <a:t>	</a:t>
            </a:r>
            <a:r>
              <a:rPr lang="en-US" dirty="0">
                <a:hlinkClick r:id="rId3"/>
              </a:rPr>
              <a:t>What is the FAFSA Simplification Act? | Federal Student Aid</a:t>
            </a:r>
            <a:r>
              <a:rPr lang="en-US" dirty="0"/>
              <a:t> 	</a:t>
            </a:r>
            <a:endParaRPr lang="en-US" b="1" dirty="0">
              <a:latin typeface="+mj-lt"/>
            </a:endParaRPr>
          </a:p>
        </p:txBody>
      </p:sp>
    </p:spTree>
    <p:extLst>
      <p:ext uri="{BB962C8B-B14F-4D97-AF65-F5344CB8AC3E}">
        <p14:creationId xmlns:p14="http://schemas.microsoft.com/office/powerpoint/2010/main" val="402267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913" y="592017"/>
            <a:ext cx="10365377" cy="796836"/>
          </a:xfrm>
        </p:spPr>
        <p:txBody>
          <a:bodyPr/>
          <a:lstStyle/>
          <a:p>
            <a:pPr algn="l"/>
            <a:r>
              <a:rPr lang="en-US" sz="3200" b="1" i="0" dirty="0">
                <a:solidFill>
                  <a:schemeClr val="tx1"/>
                </a:solidFill>
                <a:effectLst/>
                <a:latin typeface="+mj-lt"/>
              </a:rPr>
              <a:t>Top 10 Changes Coming to the 2024-25 Better FAFSA</a:t>
            </a:r>
          </a:p>
        </p:txBody>
      </p:sp>
      <p:sp>
        <p:nvSpPr>
          <p:cNvPr id="5" name="Text Placeholder 4"/>
          <p:cNvSpPr>
            <a:spLocks noGrp="1"/>
          </p:cNvSpPr>
          <p:nvPr>
            <p:ph type="body" sz="quarter" idx="12"/>
          </p:nvPr>
        </p:nvSpPr>
        <p:spPr>
          <a:xfrm>
            <a:off x="866914" y="1156997"/>
            <a:ext cx="10365377" cy="4969482"/>
          </a:xfrm>
        </p:spPr>
        <p:txBody>
          <a:bodyPr>
            <a:noAutofit/>
          </a:bodyPr>
          <a:lstStyle/>
          <a:p>
            <a:pPr algn="l">
              <a:buFont typeface="+mj-lt"/>
              <a:buAutoNum type="arabicPeriod"/>
            </a:pPr>
            <a:r>
              <a:rPr lang="en-US" sz="1100" b="1" i="0" dirty="0">
                <a:solidFill>
                  <a:srgbClr val="555555"/>
                </a:solidFill>
                <a:effectLst/>
              </a:rPr>
              <a:t>FSA ID</a:t>
            </a:r>
            <a:r>
              <a:rPr lang="en-US" sz="1100" b="0" i="0" dirty="0">
                <a:solidFill>
                  <a:srgbClr val="555555"/>
                </a:solidFill>
                <a:effectLst/>
              </a:rPr>
              <a:t>: EVERYONE who wants to put information into an online FAFSA will need an FSA ID to access the form. FSA has indicated they are creating a process for people without social security numbers to create an ID and be able to access the FAFSA. An FSA ID will need to be created and confirmed prior to accessing a FAFSA.</a:t>
            </a:r>
          </a:p>
          <a:p>
            <a:pPr algn="l">
              <a:buFont typeface="+mj-lt"/>
              <a:buAutoNum type="arabicPeriod"/>
            </a:pPr>
            <a:r>
              <a:rPr lang="en-US" sz="1100" b="1" i="0" dirty="0">
                <a:solidFill>
                  <a:srgbClr val="555555"/>
                </a:solidFill>
                <a:effectLst/>
              </a:rPr>
              <a:t>FSA ID Two-Step Verification</a:t>
            </a:r>
            <a:r>
              <a:rPr lang="en-US" sz="1100" b="0" i="0" dirty="0">
                <a:solidFill>
                  <a:srgbClr val="555555"/>
                </a:solidFill>
                <a:effectLst/>
              </a:rPr>
              <a:t>: EVERYONE who attempts to use their FSA ID to log into the 2024-25 FAFSA will go through a multi-factor authentication process. People should take advantage of every type of verification available (email, text, and authentication apps) when setting up the FSA ID so that completing the two-step verification will be easier. It also means that student and their parents or spouses will need to be in contact if they are trying to help complete information for other roles.</a:t>
            </a:r>
          </a:p>
          <a:p>
            <a:pPr algn="l">
              <a:buFont typeface="+mj-lt"/>
              <a:buAutoNum type="arabicPeriod"/>
            </a:pPr>
            <a:r>
              <a:rPr lang="en-US" sz="1100" b="1" i="0" dirty="0">
                <a:solidFill>
                  <a:srgbClr val="555555"/>
                </a:solidFill>
                <a:effectLst/>
              </a:rPr>
              <a:t>Number in College</a:t>
            </a:r>
            <a:r>
              <a:rPr lang="en-US" sz="1100" b="0" i="0" dirty="0">
                <a:solidFill>
                  <a:srgbClr val="555555"/>
                </a:solidFill>
                <a:effectLst/>
              </a:rPr>
              <a:t>: The Student Aid Index (SAI) formula will no longer be divided by the number in college. Students with multiple siblings in college have the potential to have a much larger SAI with no change in income.</a:t>
            </a:r>
          </a:p>
          <a:p>
            <a:pPr algn="l">
              <a:buFont typeface="+mj-lt"/>
              <a:buAutoNum type="arabicPeriod"/>
            </a:pPr>
            <a:r>
              <a:rPr lang="en-US" sz="1100" b="1" i="0" dirty="0">
                <a:solidFill>
                  <a:srgbClr val="555555"/>
                </a:solidFill>
                <a:effectLst/>
              </a:rPr>
              <a:t>Family Size</a:t>
            </a:r>
            <a:r>
              <a:rPr lang="en-US" sz="1100" b="0" i="0" dirty="0">
                <a:solidFill>
                  <a:srgbClr val="555555"/>
                </a:solidFill>
                <a:effectLst/>
              </a:rPr>
              <a:t>: The new name for household size is family size and will be determined by the number of exemptions claimed on the federal tax returns. Because family situations can change, there will be a question that allows the student to modify the family size to reflect the current number.</a:t>
            </a:r>
          </a:p>
          <a:p>
            <a:pPr algn="l">
              <a:buFont typeface="+mj-lt"/>
              <a:buAutoNum type="arabicPeriod"/>
            </a:pPr>
            <a:r>
              <a:rPr lang="en-US" sz="1100" b="1" i="0" dirty="0">
                <a:solidFill>
                  <a:srgbClr val="555555"/>
                </a:solidFill>
                <a:effectLst/>
              </a:rPr>
              <a:t>Number of Colleges Listed on the FAFSA</a:t>
            </a:r>
            <a:r>
              <a:rPr lang="en-US" sz="1100" b="0" i="0" dirty="0">
                <a:solidFill>
                  <a:srgbClr val="555555"/>
                </a:solidFill>
                <a:effectLst/>
              </a:rPr>
              <a:t>: Students will now be able to list up to 20 colleges on the FAFSA which should facilitate students applying to more than 10 colleges.</a:t>
            </a:r>
          </a:p>
          <a:p>
            <a:pPr algn="l">
              <a:buFont typeface="+mj-lt"/>
              <a:buAutoNum type="arabicPeriod"/>
            </a:pPr>
            <a:r>
              <a:rPr lang="en-US" sz="1100" b="1" i="0" dirty="0">
                <a:solidFill>
                  <a:srgbClr val="555555"/>
                </a:solidFill>
                <a:effectLst/>
              </a:rPr>
              <a:t>Role-based Form</a:t>
            </a:r>
            <a:r>
              <a:rPr lang="en-US" sz="1100" b="0" i="0" dirty="0">
                <a:solidFill>
                  <a:srgbClr val="555555"/>
                </a:solidFill>
                <a:effectLst/>
              </a:rPr>
              <a:t>: Each person/role on the FAFSA will only be able to see questions related to their role. When a student logs in, they will only be able to see questions that should be answered by the student. The parent or spouse will need to log in to see the questions related to their role. Once the appropriate people have completed the questions for their role, the FAFSA will be able to be submitted.</a:t>
            </a:r>
          </a:p>
          <a:p>
            <a:pPr algn="l">
              <a:buFont typeface="+mj-lt"/>
              <a:buAutoNum type="arabicPeriod"/>
            </a:pPr>
            <a:r>
              <a:rPr lang="en-US" sz="1100" b="1" i="0" dirty="0">
                <a:solidFill>
                  <a:srgbClr val="555555"/>
                </a:solidFill>
                <a:effectLst/>
              </a:rPr>
              <a:t>Assets</a:t>
            </a:r>
            <a:r>
              <a:rPr lang="en-US" sz="1100" b="0" i="0" dirty="0">
                <a:solidFill>
                  <a:srgbClr val="555555"/>
                </a:solidFill>
                <a:effectLst/>
              </a:rPr>
              <a:t>: Families with an adjusted gross income of greater than $60,000 (up from $50,000) or those who filed certain schedules will be required to submit assets. There are no exemptions for reporting net business or family farm value. Current FAFSA filers may see an increase in their SAI due to having to report all business or farm net values with no change in income.</a:t>
            </a:r>
          </a:p>
          <a:p>
            <a:pPr algn="l">
              <a:buFont typeface="+mj-lt"/>
              <a:buAutoNum type="arabicPeriod"/>
            </a:pPr>
            <a:r>
              <a:rPr lang="en-US" sz="1100" b="1" i="0" dirty="0">
                <a:solidFill>
                  <a:srgbClr val="555555"/>
                </a:solidFill>
                <a:effectLst/>
              </a:rPr>
              <a:t>Negative SAI</a:t>
            </a:r>
            <a:r>
              <a:rPr lang="en-US" sz="1100" b="0" i="0" dirty="0">
                <a:solidFill>
                  <a:srgbClr val="555555"/>
                </a:solidFill>
                <a:effectLst/>
              </a:rPr>
              <a:t>: The new SAI formula may result in a student receiving a negative SAI down to -1500. This SAI will be assigned to all non-filer families. It will not result in a larger Pell Grant than a zero SAI and colleges will not be permitted to award students more than the cost of attendance.</a:t>
            </a:r>
          </a:p>
          <a:p>
            <a:pPr algn="l">
              <a:buFont typeface="+mj-lt"/>
              <a:buAutoNum type="arabicPeriod"/>
            </a:pPr>
            <a:r>
              <a:rPr lang="en-US" sz="1100" b="1" i="0" dirty="0">
                <a:solidFill>
                  <a:srgbClr val="555555"/>
                </a:solidFill>
                <a:effectLst/>
              </a:rPr>
              <a:t>Pell Grant Eligibility</a:t>
            </a:r>
            <a:r>
              <a:rPr lang="en-US" sz="1100" b="0" i="0" dirty="0">
                <a:solidFill>
                  <a:srgbClr val="555555"/>
                </a:solidFill>
                <a:effectLst/>
              </a:rPr>
              <a:t>: Pell Grant eligibility will continue to be calculated based on the SAI but will also be calculated using Federal Poverty Tables and the family make-up, size, and income. If the student meets the Poverty Table guidelines for the maximum or minimum Pell award and the SAI calculation, the student will be awarded the highest Pell Grant amount determined by the two separate formulas.</a:t>
            </a:r>
          </a:p>
          <a:p>
            <a:pPr algn="l">
              <a:buFont typeface="+mj-lt"/>
              <a:buAutoNum type="arabicPeriod"/>
            </a:pPr>
            <a:r>
              <a:rPr lang="en-US" sz="1100" b="1" i="0" dirty="0">
                <a:solidFill>
                  <a:srgbClr val="555555"/>
                </a:solidFill>
                <a:effectLst/>
              </a:rPr>
              <a:t>Identifying Those Who Will Contribute Information (Roles)</a:t>
            </a:r>
            <a:r>
              <a:rPr lang="en-US" sz="1100" b="0" i="0" dirty="0">
                <a:solidFill>
                  <a:srgbClr val="555555"/>
                </a:solidFill>
                <a:effectLst/>
              </a:rPr>
              <a:t>: If a student begins the FAFSA, they will be asked to identify the parent(s) or spouse who will be contributing financial information on the form. It will be critical that they enter those person(s) information as it appears in their FSA ID so that it will match and they be able to log-in and access the student’s FAFSA.</a:t>
            </a:r>
          </a:p>
          <a:p>
            <a:pPr algn="ctr"/>
            <a:r>
              <a:rPr lang="en-US" sz="1100" dirty="0"/>
              <a:t>	</a:t>
            </a:r>
            <a:r>
              <a:rPr lang="en-US" sz="1100" dirty="0">
                <a:hlinkClick r:id="rId3"/>
              </a:rPr>
              <a:t>Top 10 Changes Coming to the Better FAFSA - National College Attainment Network (ncan.org)</a:t>
            </a:r>
            <a:endParaRPr lang="en-US" sz="1100" b="1" dirty="0">
              <a:latin typeface="+mj-lt"/>
            </a:endParaRPr>
          </a:p>
        </p:txBody>
      </p:sp>
    </p:spTree>
    <p:extLst>
      <p:ext uri="{BB962C8B-B14F-4D97-AF65-F5344CB8AC3E}">
        <p14:creationId xmlns:p14="http://schemas.microsoft.com/office/powerpoint/2010/main" val="276080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2223" y="731522"/>
            <a:ext cx="10365377" cy="796836"/>
          </a:xfrm>
        </p:spPr>
        <p:txBody>
          <a:bodyPr/>
          <a:lstStyle/>
          <a:p>
            <a:pPr algn="ctr"/>
            <a:r>
              <a:rPr lang="en-US" sz="3600" b="1" i="0" dirty="0">
                <a:solidFill>
                  <a:srgbClr val="17232E"/>
                </a:solidFill>
                <a:effectLst/>
                <a:latin typeface="+mj-lt"/>
              </a:rPr>
              <a:t>2024–25 FAFSA Roadmap</a:t>
            </a:r>
            <a:br>
              <a:rPr lang="en-US" sz="1800" b="1" i="0" dirty="0">
                <a:solidFill>
                  <a:srgbClr val="17232E"/>
                </a:solidFill>
                <a:effectLst/>
                <a:latin typeface="Public Sans"/>
              </a:rPr>
            </a:br>
            <a:endParaRPr lang="en-US" sz="3200" dirty="0"/>
          </a:p>
        </p:txBody>
      </p:sp>
      <p:sp>
        <p:nvSpPr>
          <p:cNvPr id="5" name="Text Placeholder 4"/>
          <p:cNvSpPr>
            <a:spLocks noGrp="1"/>
          </p:cNvSpPr>
          <p:nvPr>
            <p:ph type="body" sz="quarter" idx="12"/>
          </p:nvPr>
        </p:nvSpPr>
        <p:spPr>
          <a:xfrm>
            <a:off x="912223" y="1537687"/>
            <a:ext cx="10365377" cy="4954555"/>
          </a:xfrm>
        </p:spPr>
        <p:txBody>
          <a:bodyPr>
            <a:normAutofit fontScale="62500" lnSpcReduction="20000"/>
          </a:bodyPr>
          <a:lstStyle/>
          <a:p>
            <a:pPr algn="l">
              <a:buFont typeface="Arial" panose="020B0604020202020204" pitchFamily="34" charset="0"/>
              <a:buChar char="•"/>
            </a:pPr>
            <a:r>
              <a:rPr lang="en-US" sz="2400" b="1" i="0" dirty="0">
                <a:solidFill>
                  <a:srgbClr val="555555"/>
                </a:solidFill>
                <a:effectLst/>
              </a:rPr>
              <a:t>The 2024-25 FAFSA form will be released in December 2023</a:t>
            </a:r>
            <a:r>
              <a:rPr lang="en-US" sz="2400" b="0" i="0" dirty="0">
                <a:solidFill>
                  <a:srgbClr val="555555"/>
                </a:solidFill>
                <a:effectLst/>
              </a:rPr>
              <a:t>. A firm release date will be announced long before December and shared as soon as the exact date is available.</a:t>
            </a:r>
          </a:p>
          <a:p>
            <a:pPr algn="l">
              <a:buFont typeface="Arial" panose="020B0604020202020204" pitchFamily="34" charset="0"/>
              <a:buChar char="•"/>
            </a:pPr>
            <a:r>
              <a:rPr lang="en-US" sz="2400" b="1" i="0" dirty="0">
                <a:solidFill>
                  <a:srgbClr val="555555"/>
                </a:solidFill>
                <a:effectLst/>
              </a:rPr>
              <a:t>The process for obtaining an FSA ID for individuals without a Social Security number will be released by August</a:t>
            </a:r>
            <a:r>
              <a:rPr lang="en-US" sz="2400" b="0" i="0" dirty="0">
                <a:solidFill>
                  <a:srgbClr val="555555"/>
                </a:solidFill>
                <a:effectLst/>
              </a:rPr>
              <a:t> and automated to the greatest extent possible. Applicants for FSA IDs will be able to verify their identity through the TransUnion Credit Bureau or through other electronic means.</a:t>
            </a:r>
          </a:p>
          <a:p>
            <a:pPr algn="l">
              <a:buFont typeface="Arial" panose="020B0604020202020204" pitchFamily="34" charset="0"/>
              <a:buChar char="•"/>
            </a:pPr>
            <a:r>
              <a:rPr lang="en-US" sz="2400" b="1" i="0" dirty="0">
                <a:solidFill>
                  <a:srgbClr val="555555"/>
                </a:solidFill>
                <a:effectLst/>
              </a:rPr>
              <a:t>The Pell Grant Look-Up Tables</a:t>
            </a:r>
            <a:r>
              <a:rPr lang="en-US" sz="2400" b="0" i="0" dirty="0">
                <a:solidFill>
                  <a:srgbClr val="555555"/>
                </a:solidFill>
                <a:effectLst/>
              </a:rPr>
              <a:t> </a:t>
            </a:r>
            <a:r>
              <a:rPr lang="en-US" sz="2400" b="1" i="0" dirty="0">
                <a:solidFill>
                  <a:srgbClr val="555555"/>
                </a:solidFill>
                <a:effectLst/>
              </a:rPr>
              <a:t>will be released by May 2023</a:t>
            </a:r>
            <a:r>
              <a:rPr lang="en-US" sz="2400" b="0" i="0" dirty="0">
                <a:solidFill>
                  <a:srgbClr val="555555"/>
                </a:solidFill>
                <a:effectLst/>
              </a:rPr>
              <a:t>. These tables show the eligibility thresholds for minimum and maximum Pell Grants </a:t>
            </a:r>
            <a:r>
              <a:rPr lang="en-US" sz="2400" b="0" i="0">
                <a:solidFill>
                  <a:srgbClr val="555555"/>
                </a:solidFill>
                <a:effectLst/>
              </a:rPr>
              <a:t>by family </a:t>
            </a:r>
            <a:r>
              <a:rPr lang="en-US" sz="2400" b="0" i="0" dirty="0">
                <a:solidFill>
                  <a:srgbClr val="555555"/>
                </a:solidFill>
                <a:effectLst/>
              </a:rPr>
              <a:t>size and adjusted gross income. This early awareness tool will help students and families to understand the federal grant aid that may be available to them long before they are able to complete the FAFSA and receive their Student Aid Report.</a:t>
            </a:r>
          </a:p>
          <a:p>
            <a:pPr algn="l">
              <a:buFont typeface="Arial" panose="020B0604020202020204" pitchFamily="34" charset="0"/>
              <a:buChar char="•"/>
            </a:pPr>
            <a:r>
              <a:rPr lang="en-US" sz="2400" b="1" i="0" dirty="0">
                <a:solidFill>
                  <a:srgbClr val="555555"/>
                </a:solidFill>
                <a:effectLst/>
              </a:rPr>
              <a:t>The Better FAFSA preview will be available by July</a:t>
            </a:r>
            <a:r>
              <a:rPr lang="en-US" sz="2400" b="0" i="0" dirty="0">
                <a:solidFill>
                  <a:srgbClr val="555555"/>
                </a:solidFill>
                <a:effectLst/>
              </a:rPr>
              <a:t>. This tool will allow counselors and students to see the process for applying for federal student aid in advance. It will be accompanied by training materials, including screen shots, to help college access and success counselors prepare to support students through the new process.</a:t>
            </a:r>
          </a:p>
          <a:p>
            <a:pPr algn="l">
              <a:buFont typeface="Arial" panose="020B0604020202020204" pitchFamily="34" charset="0"/>
              <a:buChar char="•"/>
            </a:pPr>
            <a:r>
              <a:rPr lang="en-US" sz="2400" b="1" i="0" dirty="0">
                <a:solidFill>
                  <a:srgbClr val="555555"/>
                </a:solidFill>
                <a:effectLst/>
              </a:rPr>
              <a:t>The FAFSA Estimator will be released in early fall</a:t>
            </a:r>
            <a:r>
              <a:rPr lang="en-US" sz="2400" b="0" i="0" dirty="0">
                <a:solidFill>
                  <a:srgbClr val="555555"/>
                </a:solidFill>
                <a:effectLst/>
              </a:rPr>
              <a:t>. The FAFSA Estimator will allow students to determine their eligibility for federal student aid so they can better understand their options for paying for college. The FAFSA Estimator will provide a more thorough and accurate estimate of a student’s federal student aid than the Pell Look-up Tables.</a:t>
            </a:r>
          </a:p>
          <a:p>
            <a:pPr algn="l">
              <a:buFont typeface="Arial" panose="020B0604020202020204" pitchFamily="34" charset="0"/>
              <a:buChar char="•"/>
            </a:pPr>
            <a:r>
              <a:rPr lang="en-US" sz="2400" b="1" i="0" dirty="0">
                <a:solidFill>
                  <a:srgbClr val="555555"/>
                </a:solidFill>
                <a:effectLst/>
              </a:rPr>
              <a:t>The FAFSA Demo will be available shortly before the form’s official release date in December</a:t>
            </a:r>
            <a:r>
              <a:rPr lang="en-US" sz="2400" b="0" i="0" dirty="0">
                <a:solidFill>
                  <a:srgbClr val="555555"/>
                </a:solidFill>
                <a:effectLst/>
              </a:rPr>
              <a:t>. The Demo will allow applicants to walk through the entire process just prior to the form’s release.</a:t>
            </a:r>
          </a:p>
          <a:p>
            <a:pPr marL="0" indent="0" algn="ctr">
              <a:buNone/>
            </a:pPr>
            <a:r>
              <a:rPr lang="en-US" dirty="0">
                <a:hlinkClick r:id="rId3"/>
              </a:rPr>
              <a:t> Federal Student Aid Announces December Launch Date for Better FAFSA - National College Attainment Network (ncan.org)</a:t>
            </a:r>
            <a:endParaRPr lang="en-US" dirty="0"/>
          </a:p>
          <a:p>
            <a:pPr marL="0" indent="0" algn="ctr">
              <a:buNone/>
            </a:pPr>
            <a:r>
              <a:rPr lang="en-US" dirty="0">
                <a:hlinkClick r:id="rId4"/>
              </a:rPr>
              <a:t>2024–25 FAFSA Roadmap | Knowledge Center</a:t>
            </a:r>
            <a:endParaRPr lang="en-US" dirty="0"/>
          </a:p>
          <a:p>
            <a:pPr marL="0" indent="0">
              <a:buNone/>
            </a:pPr>
            <a:r>
              <a:rPr lang="en-US" dirty="0"/>
              <a:t>	</a:t>
            </a:r>
            <a:endParaRPr lang="en-US" b="1" dirty="0">
              <a:latin typeface="+mj-lt"/>
            </a:endParaRPr>
          </a:p>
        </p:txBody>
      </p:sp>
    </p:spTree>
    <p:extLst>
      <p:ext uri="{BB962C8B-B14F-4D97-AF65-F5344CB8AC3E}">
        <p14:creationId xmlns:p14="http://schemas.microsoft.com/office/powerpoint/2010/main" val="234022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rotWithShape="1">
          <a:blip r:embed="rId2">
            <a:alphaModFix amt="15000"/>
            <a:extLst>
              <a:ext uri="{28A0092B-C50C-407E-A947-70E740481C1C}">
                <a14:useLocalDpi xmlns:a14="http://schemas.microsoft.com/office/drawing/2010/main" val="0"/>
              </a:ext>
            </a:extLst>
          </a:blip>
          <a:srcRect t="8552" b="8552"/>
          <a:stretch/>
        </p:blipFill>
        <p:spPr>
          <a:xfrm>
            <a:off x="-1089" y="0"/>
            <a:ext cx="12192000" cy="6858000"/>
          </a:xfrm>
          <a:prstGeom prst="roundRect">
            <a:avLst>
              <a:gd name="adj" fmla="val 0"/>
            </a:avLst>
          </a:prstGeom>
        </p:spPr>
      </p:pic>
      <p:sp>
        <p:nvSpPr>
          <p:cNvPr id="3" name="Text Placeholder 2"/>
          <p:cNvSpPr>
            <a:spLocks noGrp="1"/>
          </p:cNvSpPr>
          <p:nvPr>
            <p:ph type="body" sz="quarter" idx="14"/>
          </p:nvPr>
        </p:nvSpPr>
        <p:spPr/>
        <p:txBody>
          <a:bodyPr>
            <a:normAutofit/>
          </a:bodyPr>
          <a:lstStyle/>
          <a:p>
            <a:pPr marL="457200" indent="-457200" algn="l">
              <a:buFont typeface="Wingdings" panose="05000000000000000000" pitchFamily="2" charset="2"/>
              <a:buChar char="§"/>
            </a:pPr>
            <a:r>
              <a:rPr lang="en-US" sz="2800" dirty="0">
                <a:hlinkClick r:id="rId3"/>
              </a:rPr>
              <a:t>Meet the Team | Higher Education (colorado.gov)</a:t>
            </a:r>
            <a:endParaRPr lang="en-US" sz="2800" dirty="0"/>
          </a:p>
          <a:p>
            <a:pPr marL="457200" indent="-457200" algn="l">
              <a:buFont typeface="Wingdings" panose="05000000000000000000" pitchFamily="2" charset="2"/>
              <a:buChar char="§"/>
            </a:pPr>
            <a:r>
              <a:rPr lang="en-US" sz="2800" dirty="0">
                <a:hlinkClick r:id="rId4"/>
              </a:rPr>
              <a:t>https://studentaid.gov/</a:t>
            </a:r>
            <a:endParaRPr lang="en-US" sz="2800" dirty="0"/>
          </a:p>
          <a:p>
            <a:pPr marL="457200" indent="-457200" algn="l">
              <a:buFont typeface="Wingdings" panose="05000000000000000000" pitchFamily="2" charset="2"/>
              <a:buChar char="§"/>
            </a:pPr>
            <a:r>
              <a:rPr lang="en-US" sz="2800" dirty="0">
                <a:hlinkClick r:id="rId5"/>
              </a:rPr>
              <a:t>National College Attainment Network (ncan.org)</a:t>
            </a:r>
            <a:endParaRPr lang="en-US" sz="2800" dirty="0"/>
          </a:p>
          <a:p>
            <a:pPr marL="457200" indent="-457200" algn="l">
              <a:buFont typeface="Wingdings" panose="05000000000000000000" pitchFamily="2" charset="2"/>
              <a:buChar char="§"/>
            </a:pPr>
            <a:r>
              <a:rPr lang="en-US" sz="2800" dirty="0">
                <a:hlinkClick r:id="rId6"/>
              </a:rPr>
              <a:t>FAFSA Simplification: A Better FAFSA Process Means a Better Future for Borrowers | Federal Student Aid - Financial Aid Toolkit</a:t>
            </a:r>
            <a:endParaRPr lang="en-US" sz="2800" dirty="0"/>
          </a:p>
        </p:txBody>
      </p:sp>
      <p:sp>
        <p:nvSpPr>
          <p:cNvPr id="6" name="Title 3">
            <a:extLst>
              <a:ext uri="{FF2B5EF4-FFF2-40B4-BE49-F238E27FC236}">
                <a16:creationId xmlns:a16="http://schemas.microsoft.com/office/drawing/2014/main" id="{A0EB64B7-9E47-7B06-3BEC-094876DA41E4}"/>
              </a:ext>
            </a:extLst>
          </p:cNvPr>
          <p:cNvSpPr txBox="1">
            <a:spLocks/>
          </p:cNvSpPr>
          <p:nvPr/>
        </p:nvSpPr>
        <p:spPr>
          <a:xfrm>
            <a:off x="912223" y="731522"/>
            <a:ext cx="10365377" cy="796836"/>
          </a:xfrm>
          <a:prstGeom prst="rect">
            <a:avLst/>
          </a:prstGeom>
        </p:spPr>
        <p:txBody>
          <a:bodyPr/>
          <a:lstStyle>
            <a:lvl1pPr algn="l" defTabSz="914400" rtl="0" eaLnBrk="1" latinLnBrk="0" hangingPunct="1">
              <a:lnSpc>
                <a:spcPct val="90000"/>
              </a:lnSpc>
              <a:spcBef>
                <a:spcPct val="0"/>
              </a:spcBef>
              <a:buNone/>
              <a:defRPr sz="4000" b="1" kern="1200">
                <a:solidFill>
                  <a:schemeClr val="bg2">
                    <a:lumMod val="10000"/>
                  </a:schemeClr>
                </a:solidFill>
                <a:latin typeface="Museo Slab 500" panose="02000000000000000000" pitchFamily="2" charset="77"/>
                <a:ea typeface="Museo Slab 500" panose="02000000000000000000" pitchFamily="2" charset="77"/>
                <a:cs typeface="Museo Slab 500" panose="02000000000000000000" pitchFamily="2" charset="77"/>
              </a:defRPr>
            </a:lvl1pPr>
          </a:lstStyle>
          <a:p>
            <a:pPr algn="ctr"/>
            <a:r>
              <a:rPr lang="en-US"/>
              <a:t>Resources</a:t>
            </a:r>
            <a:br>
              <a:rPr lang="en-US">
                <a:solidFill>
                  <a:srgbClr val="17232E"/>
                </a:solidFill>
                <a:latin typeface="Public Sans"/>
              </a:rPr>
            </a:br>
            <a:endParaRPr lang="en-US" dirty="0"/>
          </a:p>
        </p:txBody>
      </p:sp>
    </p:spTree>
    <p:extLst>
      <p:ext uri="{BB962C8B-B14F-4D97-AF65-F5344CB8AC3E}">
        <p14:creationId xmlns:p14="http://schemas.microsoft.com/office/powerpoint/2010/main" val="79497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5"/>
          </p:nvPr>
        </p:nvSpPr>
        <p:spPr>
          <a:xfrm>
            <a:off x="912222" y="1960130"/>
            <a:ext cx="5318895" cy="434517"/>
          </a:xfrm>
        </p:spPr>
        <p:txBody>
          <a:bodyPr>
            <a:normAutofit/>
          </a:bodyPr>
          <a:lstStyle/>
          <a:p>
            <a:r>
              <a:rPr lang="en-US" dirty="0"/>
              <a:t>CDHE Outreach and Community Engagement</a:t>
            </a:r>
          </a:p>
        </p:txBody>
      </p:sp>
      <p:sp>
        <p:nvSpPr>
          <p:cNvPr id="27" name="Text Placeholder 26"/>
          <p:cNvSpPr>
            <a:spLocks noGrp="1"/>
          </p:cNvSpPr>
          <p:nvPr>
            <p:ph type="body" sz="quarter" idx="16"/>
          </p:nvPr>
        </p:nvSpPr>
        <p:spPr>
          <a:xfrm>
            <a:off x="6460672" y="1960130"/>
            <a:ext cx="5096590" cy="434517"/>
          </a:xfrm>
        </p:spPr>
        <p:txBody>
          <a:bodyPr/>
          <a:lstStyle/>
          <a:p>
            <a:r>
              <a:rPr lang="en-US" dirty="0"/>
              <a:t>Sarah Collette, FAFSA Coordinator</a:t>
            </a:r>
          </a:p>
        </p:txBody>
      </p:sp>
      <p:sp>
        <p:nvSpPr>
          <p:cNvPr id="28" name="Text Placeholder 27"/>
          <p:cNvSpPr>
            <a:spLocks noGrp="1"/>
          </p:cNvSpPr>
          <p:nvPr>
            <p:ph type="body" sz="quarter" idx="18"/>
          </p:nvPr>
        </p:nvSpPr>
        <p:spPr/>
        <p:txBody>
          <a:bodyPr>
            <a:normAutofit lnSpcReduction="10000"/>
          </a:bodyPr>
          <a:lstStyle/>
          <a:p>
            <a:r>
              <a:rPr lang="en-US" i="0" dirty="0">
                <a:effectLst/>
                <a:latin typeface="-apple-system"/>
                <a:hlinkClick r:id="rId2"/>
              </a:rPr>
              <a:t>linkedin.com/in/sarah-collette-491a7a82</a:t>
            </a:r>
            <a:endParaRPr lang="en-US" dirty="0"/>
          </a:p>
        </p:txBody>
      </p:sp>
      <p:sp>
        <p:nvSpPr>
          <p:cNvPr id="39" name="Text Placeholder 38"/>
          <p:cNvSpPr>
            <a:spLocks noGrp="1"/>
          </p:cNvSpPr>
          <p:nvPr>
            <p:ph type="body" sz="quarter" idx="29"/>
          </p:nvPr>
        </p:nvSpPr>
        <p:spPr/>
        <p:txBody>
          <a:bodyPr/>
          <a:lstStyle/>
          <a:p>
            <a:pPr marL="0" indent="0">
              <a:buNone/>
            </a:pPr>
            <a:r>
              <a:rPr lang="en-US" dirty="0">
                <a:hlinkClick r:id="rId3"/>
              </a:rPr>
              <a:t>Sarah.Collette@dhe.state.co.us</a:t>
            </a:r>
            <a:endParaRPr lang="en-US" dirty="0"/>
          </a:p>
        </p:txBody>
      </p:sp>
    </p:spTree>
    <p:extLst>
      <p:ext uri="{BB962C8B-B14F-4D97-AF65-F5344CB8AC3E}">
        <p14:creationId xmlns:p14="http://schemas.microsoft.com/office/powerpoint/2010/main" val="1646492874"/>
      </p:ext>
    </p:extLst>
  </p:cSld>
  <p:clrMapOvr>
    <a:masterClrMapping/>
  </p:clrMapOvr>
</p:sld>
</file>

<file path=ppt/theme/theme1.xml><?xml version="1.0" encoding="utf-8"?>
<a:theme xmlns:a="http://schemas.openxmlformats.org/drawingml/2006/main" name="Office Theme">
  <a:themeElements>
    <a:clrScheme name="DHE Color Scheme">
      <a:dk1>
        <a:srgbClr val="000000"/>
      </a:dk1>
      <a:lt1>
        <a:srgbClr val="FFFFFF"/>
      </a:lt1>
      <a:dk2>
        <a:srgbClr val="5C6670"/>
      </a:dk2>
      <a:lt2>
        <a:srgbClr val="D0D2D3"/>
      </a:lt2>
      <a:accent1>
        <a:srgbClr val="001970"/>
      </a:accent1>
      <a:accent2>
        <a:srgbClr val="407CCA"/>
      </a:accent2>
      <a:accent3>
        <a:srgbClr val="34647E"/>
      </a:accent3>
      <a:accent4>
        <a:srgbClr val="6D3A5D"/>
      </a:accent4>
      <a:accent5>
        <a:srgbClr val="6CC049"/>
      </a:accent5>
      <a:accent6>
        <a:srgbClr val="F6B333"/>
      </a:accent6>
      <a:hlink>
        <a:srgbClr val="0563C1"/>
      </a:hlink>
      <a:folHlink>
        <a:srgbClr val="6D3A5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19155</TotalTime>
  <Words>1554</Words>
  <Application>Microsoft Office PowerPoint</Application>
  <PresentationFormat>Widescreen</PresentationFormat>
  <Paragraphs>59</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-apple-system</vt:lpstr>
      <vt:lpstr>Arial</vt:lpstr>
      <vt:lpstr>Calibri</vt:lpstr>
      <vt:lpstr>Calibri Light</vt:lpstr>
      <vt:lpstr>Museo Slab 500</vt:lpstr>
      <vt:lpstr>News Cycle</vt:lpstr>
      <vt:lpstr>Public Sans</vt:lpstr>
      <vt:lpstr>Trebuchet MS</vt:lpstr>
      <vt:lpstr>Wingdings</vt:lpstr>
      <vt:lpstr>Office Theme</vt:lpstr>
      <vt:lpstr>FAFSA Simplification Updates</vt:lpstr>
      <vt:lpstr> </vt:lpstr>
      <vt:lpstr>PowerPoint Presentation</vt:lpstr>
      <vt:lpstr>Expanding Access to Federal Student Aid</vt:lpstr>
      <vt:lpstr>Streamlining the FAFSA Form</vt:lpstr>
      <vt:lpstr>Top 10 Changes Coming to the 2024-25 Better FAFSA</vt:lpstr>
      <vt:lpstr>2024–25 FAFSA Roadmap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Ralston Vaz</dc:creator>
  <cp:lastModifiedBy>Annie Ngo</cp:lastModifiedBy>
  <cp:revision>220</cp:revision>
  <cp:lastPrinted>2019-09-05T18:29:49Z</cp:lastPrinted>
  <dcterms:created xsi:type="dcterms:W3CDTF">2017-05-09T22:12:32Z</dcterms:created>
  <dcterms:modified xsi:type="dcterms:W3CDTF">2023-03-30T16:02:01Z</dcterms:modified>
</cp:coreProperties>
</file>