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2"/>
  </p:notesMasterIdLst>
  <p:sldIdLst>
    <p:sldId id="256" r:id="rId5"/>
    <p:sldId id="286" r:id="rId6"/>
    <p:sldId id="287" r:id="rId7"/>
    <p:sldId id="293" r:id="rId8"/>
    <p:sldId id="312" r:id="rId9"/>
    <p:sldId id="288" r:id="rId10"/>
    <p:sldId id="297" r:id="rId11"/>
    <p:sldId id="307" r:id="rId12"/>
    <p:sldId id="294" r:id="rId13"/>
    <p:sldId id="289" r:id="rId14"/>
    <p:sldId id="290" r:id="rId15"/>
    <p:sldId id="295" r:id="rId16"/>
    <p:sldId id="296" r:id="rId17"/>
    <p:sldId id="308" r:id="rId18"/>
    <p:sldId id="309" r:id="rId19"/>
    <p:sldId id="310" r:id="rId20"/>
    <p:sldId id="27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2C67"/>
    <a:srgbClr val="407CCA"/>
    <a:srgbClr val="6CC049"/>
    <a:srgbClr val="6D3A5D"/>
    <a:srgbClr val="EF7521"/>
    <a:srgbClr val="FFD200"/>
    <a:srgbClr val="C32032"/>
    <a:srgbClr val="235F39"/>
    <a:srgbClr val="5D676F"/>
    <a:srgbClr val="009A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27E354-5C88-4C7D-BDA6-9E00C8F9AF7D}" v="5" dt="2024-12-18T18:09:41.8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3" autoAdjust="0"/>
    <p:restoredTop sz="96247" autoAdjust="0"/>
  </p:normalViewPr>
  <p:slideViewPr>
    <p:cSldViewPr snapToGrid="0" snapToObjects="1">
      <p:cViewPr varScale="1">
        <p:scale>
          <a:sx n="106" d="100"/>
          <a:sy n="106" d="100"/>
        </p:scale>
        <p:origin x="792" y="114"/>
      </p:cViewPr>
      <p:guideLst/>
    </p:cSldViewPr>
  </p:slideViewPr>
  <p:outlineViewPr>
    <p:cViewPr>
      <p:scale>
        <a:sx n="33" d="100"/>
        <a:sy n="33" d="100"/>
      </p:scale>
      <p:origin x="0" y="-69304"/>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04" d="100"/>
          <a:sy n="104" d="100"/>
        </p:scale>
        <p:origin x="4456" y="21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060507-F52F-8F43-B030-5E93CCB5DA4B}" type="datetimeFigureOut">
              <a:rPr lang="en-US" smtClean="0"/>
              <a:t>12/18/2024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C9EDD8-768D-EC4B-B6B0-09EE5ACB7557}" type="slidenum">
              <a:rPr lang="en-US" smtClean="0"/>
              <a:t>‹#›</a:t>
            </a:fld>
            <a:endParaRPr lang="en-US" dirty="0"/>
          </a:p>
        </p:txBody>
      </p:sp>
    </p:spTree>
    <p:extLst>
      <p:ext uri="{BB962C8B-B14F-4D97-AF65-F5344CB8AC3E}">
        <p14:creationId xmlns:p14="http://schemas.microsoft.com/office/powerpoint/2010/main" val="625269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C9EDD8-768D-EC4B-B6B0-09EE5ACB7557}" type="slidenum">
              <a:rPr lang="en-US" smtClean="0"/>
              <a:t>2</a:t>
            </a:fld>
            <a:endParaRPr lang="en-US" dirty="0"/>
          </a:p>
        </p:txBody>
      </p:sp>
    </p:spTree>
    <p:extLst>
      <p:ext uri="{BB962C8B-B14F-4D97-AF65-F5344CB8AC3E}">
        <p14:creationId xmlns:p14="http://schemas.microsoft.com/office/powerpoint/2010/main" val="3322212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C0A480-A10D-ECF3-FEB2-63A86BF234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84E746-516F-A6D7-52D8-57F928AE50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317B2A-8D4E-5EA5-5559-9B703C2F717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9FC999E-397F-CB3D-83C0-D6C25774379E}"/>
              </a:ext>
            </a:extLst>
          </p:cNvPr>
          <p:cNvSpPr>
            <a:spLocks noGrp="1"/>
          </p:cNvSpPr>
          <p:nvPr>
            <p:ph type="sldNum" sz="quarter" idx="5"/>
          </p:nvPr>
        </p:nvSpPr>
        <p:spPr/>
        <p:txBody>
          <a:bodyPr/>
          <a:lstStyle/>
          <a:p>
            <a:fld id="{B4C9EDD8-768D-EC4B-B6B0-09EE5ACB7557}" type="slidenum">
              <a:rPr lang="en-US" smtClean="0"/>
              <a:t>3</a:t>
            </a:fld>
            <a:endParaRPr lang="en-US" dirty="0"/>
          </a:p>
        </p:txBody>
      </p:sp>
    </p:spTree>
    <p:extLst>
      <p:ext uri="{BB962C8B-B14F-4D97-AF65-F5344CB8AC3E}">
        <p14:creationId xmlns:p14="http://schemas.microsoft.com/office/powerpoint/2010/main" val="1334926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C9EDD8-768D-EC4B-B6B0-09EE5ACB7557}" type="slidenum">
              <a:rPr lang="en-US" smtClean="0"/>
              <a:t>5</a:t>
            </a:fld>
            <a:endParaRPr lang="en-US" dirty="0"/>
          </a:p>
        </p:txBody>
      </p:sp>
    </p:spTree>
    <p:extLst>
      <p:ext uri="{BB962C8B-B14F-4D97-AF65-F5344CB8AC3E}">
        <p14:creationId xmlns:p14="http://schemas.microsoft.com/office/powerpoint/2010/main" val="12105851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C9EDD8-768D-EC4B-B6B0-09EE5ACB7557}" type="slidenum">
              <a:rPr lang="en-US" smtClean="0"/>
              <a:t>7</a:t>
            </a:fld>
            <a:endParaRPr lang="en-US" dirty="0"/>
          </a:p>
        </p:txBody>
      </p:sp>
    </p:spTree>
    <p:extLst>
      <p:ext uri="{BB962C8B-B14F-4D97-AF65-F5344CB8AC3E}">
        <p14:creationId xmlns:p14="http://schemas.microsoft.com/office/powerpoint/2010/main" val="11176513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C9EDD8-768D-EC4B-B6B0-09EE5ACB7557}" type="slidenum">
              <a:rPr lang="en-US" smtClean="0"/>
              <a:t>8</a:t>
            </a:fld>
            <a:endParaRPr lang="en-US" dirty="0"/>
          </a:p>
        </p:txBody>
      </p:sp>
    </p:spTree>
    <p:extLst>
      <p:ext uri="{BB962C8B-B14F-4D97-AF65-F5344CB8AC3E}">
        <p14:creationId xmlns:p14="http://schemas.microsoft.com/office/powerpoint/2010/main" val="4032847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0CCD46-E935-99E5-E2DB-9711AE945E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9A5F50-A099-EF43-2583-A47610825E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C9E53F-B159-39AD-D0AB-E6C104310C9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1270228-3511-03D3-C6DD-8D927BE41ACF}"/>
              </a:ext>
            </a:extLst>
          </p:cNvPr>
          <p:cNvSpPr>
            <a:spLocks noGrp="1"/>
          </p:cNvSpPr>
          <p:nvPr>
            <p:ph type="sldNum" sz="quarter" idx="5"/>
          </p:nvPr>
        </p:nvSpPr>
        <p:spPr/>
        <p:txBody>
          <a:bodyPr/>
          <a:lstStyle/>
          <a:p>
            <a:fld id="{B4C9EDD8-768D-EC4B-B6B0-09EE5ACB7557}" type="slidenum">
              <a:rPr lang="en-US" smtClean="0"/>
              <a:t>9</a:t>
            </a:fld>
            <a:endParaRPr lang="en-US" dirty="0"/>
          </a:p>
        </p:txBody>
      </p:sp>
    </p:spTree>
    <p:extLst>
      <p:ext uri="{BB962C8B-B14F-4D97-AF65-F5344CB8AC3E}">
        <p14:creationId xmlns:p14="http://schemas.microsoft.com/office/powerpoint/2010/main" val="3121374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C9EDD8-768D-EC4B-B6B0-09EE5ACB7557}" type="slidenum">
              <a:rPr lang="en-US" smtClean="0"/>
              <a:t>10</a:t>
            </a:fld>
            <a:endParaRPr lang="en-US" dirty="0"/>
          </a:p>
        </p:txBody>
      </p:sp>
    </p:spTree>
    <p:extLst>
      <p:ext uri="{BB962C8B-B14F-4D97-AF65-F5344CB8AC3E}">
        <p14:creationId xmlns:p14="http://schemas.microsoft.com/office/powerpoint/2010/main" val="28445789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C9EDD8-768D-EC4B-B6B0-09EE5ACB7557}" type="slidenum">
              <a:rPr lang="en-US" smtClean="0"/>
              <a:t>11</a:t>
            </a:fld>
            <a:endParaRPr lang="en-US" dirty="0"/>
          </a:p>
        </p:txBody>
      </p:sp>
    </p:spTree>
    <p:extLst>
      <p:ext uri="{BB962C8B-B14F-4D97-AF65-F5344CB8AC3E}">
        <p14:creationId xmlns:p14="http://schemas.microsoft.com/office/powerpoint/2010/main" val="24097698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17B54-D243-35AF-8AB9-52C445061E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816082-0E93-A83A-2C8F-15E862CCC1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F9E59D-6770-1944-B844-8893CB65BD5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FBFE6FE-C091-5EDD-A56F-0A2CC920D8D3}"/>
              </a:ext>
            </a:extLst>
          </p:cNvPr>
          <p:cNvSpPr>
            <a:spLocks noGrp="1"/>
          </p:cNvSpPr>
          <p:nvPr>
            <p:ph type="sldNum" sz="quarter" idx="5"/>
          </p:nvPr>
        </p:nvSpPr>
        <p:spPr/>
        <p:txBody>
          <a:bodyPr/>
          <a:lstStyle/>
          <a:p>
            <a:fld id="{B4C9EDD8-768D-EC4B-B6B0-09EE5ACB7557}" type="slidenum">
              <a:rPr lang="en-US" smtClean="0"/>
              <a:t>13</a:t>
            </a:fld>
            <a:endParaRPr lang="en-US" dirty="0"/>
          </a:p>
        </p:txBody>
      </p:sp>
    </p:spTree>
    <p:extLst>
      <p:ext uri="{BB962C8B-B14F-4D97-AF65-F5344CB8AC3E}">
        <p14:creationId xmlns:p14="http://schemas.microsoft.com/office/powerpoint/2010/main" val="4867757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Light Blue">
    <p:bg>
      <p:bgPr>
        <a:solidFill>
          <a:srgbClr val="407CCA"/>
        </a:solidFill>
        <a:effectLst/>
      </p:bgPr>
    </p:bg>
    <p:spTree>
      <p:nvGrpSpPr>
        <p:cNvPr id="1" name=""/>
        <p:cNvGrpSpPr/>
        <p:nvPr/>
      </p:nvGrpSpPr>
      <p:grpSpPr>
        <a:xfrm>
          <a:off x="0" y="0"/>
          <a:ext cx="0" cy="0"/>
          <a:chOff x="0" y="0"/>
          <a:chExt cx="0" cy="0"/>
        </a:xfrm>
      </p:grpSpPr>
      <p:pic>
        <p:nvPicPr>
          <p:cNvPr id="13" name="Picture 12" descr="Colorado Department of Higher Education logo"/>
          <p:cNvPicPr>
            <a:picLocks noChangeAspect="1"/>
          </p:cNvPicPr>
          <p:nvPr userDrawn="1"/>
        </p:nvPicPr>
        <p:blipFill>
          <a:blip r:embed="rId2"/>
          <a:srcRect/>
          <a:stretch/>
        </p:blipFill>
        <p:spPr>
          <a:xfrm>
            <a:off x="8615681" y="6054001"/>
            <a:ext cx="2523944" cy="499390"/>
          </a:xfrm>
          <a:prstGeom prst="rect">
            <a:avLst/>
          </a:prstGeom>
        </p:spPr>
      </p:pic>
      <p:sp>
        <p:nvSpPr>
          <p:cNvPr id="4" name="Text Placeholder 3"/>
          <p:cNvSpPr>
            <a:spLocks noGrp="1"/>
          </p:cNvSpPr>
          <p:nvPr>
            <p:ph type="body" sz="quarter" idx="13" hasCustomPrompt="1"/>
          </p:nvPr>
        </p:nvSpPr>
        <p:spPr>
          <a:xfrm>
            <a:off x="1001713" y="6224270"/>
            <a:ext cx="3330575" cy="365125"/>
          </a:xfrm>
        </p:spPr>
        <p:txBody>
          <a:bodyPr anchor="ctr">
            <a:normAutofit/>
          </a:bodyPr>
          <a:lstStyle>
            <a:lvl1pPr>
              <a:defRPr sz="1200" baseline="0">
                <a:solidFill>
                  <a:schemeClr val="bg1"/>
                </a:solidFill>
              </a:defRPr>
            </a:lvl1pPr>
          </a:lstStyle>
          <a:p>
            <a:pPr lvl="0"/>
            <a:r>
              <a:rPr lang="en-US" dirty="0"/>
              <a:t>Insert Date</a:t>
            </a:r>
          </a:p>
        </p:txBody>
      </p:sp>
      <p:sp>
        <p:nvSpPr>
          <p:cNvPr id="2" name="Title 1"/>
          <p:cNvSpPr>
            <a:spLocks noGrp="1"/>
          </p:cNvSpPr>
          <p:nvPr>
            <p:ph type="title"/>
          </p:nvPr>
        </p:nvSpPr>
        <p:spPr>
          <a:xfrm>
            <a:off x="914401" y="814705"/>
            <a:ext cx="10363200" cy="3124198"/>
          </a:xfrm>
        </p:spPr>
        <p:txBody>
          <a:bodyPr>
            <a:noAutofit/>
          </a:bodyPr>
          <a:lstStyle>
            <a:lvl1pPr>
              <a:defRPr sz="8800" b="0" i="0">
                <a:solidFill>
                  <a:schemeClr val="bg1"/>
                </a:solidFill>
                <a:effectLst>
                  <a:outerShdw blurRad="50800" dist="38100" dir="8100000" algn="tr" rotWithShape="0">
                    <a:prstClr val="black">
                      <a:alpha val="40000"/>
                    </a:prstClr>
                  </a:outerShdw>
                </a:effectLst>
                <a:latin typeface="Museo Slab 500" charset="0"/>
                <a:ea typeface="Museo Slab 500" charset="0"/>
                <a:cs typeface="Museo Slab 500" charset="0"/>
              </a:defRPr>
            </a:lvl1pPr>
          </a:lstStyle>
          <a:p>
            <a:r>
              <a:rPr lang="en-US"/>
              <a:t>Click to edit Master title style</a:t>
            </a:r>
            <a:endParaRPr lang="en-US" dirty="0"/>
          </a:p>
        </p:txBody>
      </p:sp>
      <p:sp>
        <p:nvSpPr>
          <p:cNvPr id="11" name="Text Placeholder 10"/>
          <p:cNvSpPr>
            <a:spLocks noGrp="1"/>
          </p:cNvSpPr>
          <p:nvPr>
            <p:ph type="body" sz="quarter" idx="12" hasCustomPrompt="1"/>
          </p:nvPr>
        </p:nvSpPr>
        <p:spPr>
          <a:xfrm>
            <a:off x="914401" y="4184875"/>
            <a:ext cx="10363200" cy="490311"/>
          </a:xfrm>
        </p:spPr>
        <p:txBody>
          <a:bodyPr/>
          <a:lstStyle>
            <a:lvl1pPr marL="0" indent="0">
              <a:buNone/>
              <a:defRPr b="0" i="0">
                <a:solidFill>
                  <a:schemeClr val="bg1"/>
                </a:solidFill>
                <a:latin typeface="+mn-lt"/>
                <a:ea typeface="Trebuchet MS" charset="0"/>
                <a:cs typeface="Trebuchet MS" charset="0"/>
              </a:defRPr>
            </a:lvl1pPr>
          </a:lstStyle>
          <a:p>
            <a:pPr lvl="0"/>
            <a:r>
              <a:rPr lang="en-US" dirty="0"/>
              <a:t>Click to edit Master subtitle</a:t>
            </a:r>
          </a:p>
        </p:txBody>
      </p:sp>
      <p:sp>
        <p:nvSpPr>
          <p:cNvPr id="6" name="Rectangle 5">
            <a:extLst>
              <a:ext uri="{FF2B5EF4-FFF2-40B4-BE49-F238E27FC236}">
                <a16:creationId xmlns:a16="http://schemas.microsoft.com/office/drawing/2014/main" id="{02E63247-FA9C-AE42-8D08-A5930846C60E}"/>
              </a:ext>
            </a:extLst>
          </p:cNvPr>
          <p:cNvSpPr/>
          <p:nvPr userDrawn="1"/>
        </p:nvSpPr>
        <p:spPr>
          <a:xfrm>
            <a:off x="-15240" y="3472608"/>
            <a:ext cx="12207240" cy="13716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19552953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Alternate Title Slide">
    <p:bg>
      <p:bgPr>
        <a:solidFill>
          <a:schemeClr val="accent5"/>
        </a:solidFill>
        <a:effectLst/>
      </p:bgPr>
    </p:bg>
    <p:spTree>
      <p:nvGrpSpPr>
        <p:cNvPr id="1" name=""/>
        <p:cNvGrpSpPr/>
        <p:nvPr/>
      </p:nvGrpSpPr>
      <p:grpSpPr>
        <a:xfrm>
          <a:off x="0" y="0"/>
          <a:ext cx="0" cy="0"/>
          <a:chOff x="0" y="0"/>
          <a:chExt cx="0" cy="0"/>
        </a:xfrm>
      </p:grpSpPr>
      <p:sp>
        <p:nvSpPr>
          <p:cNvPr id="3" name="Rounded Rectangle 2"/>
          <p:cNvSpPr/>
          <p:nvPr userDrawn="1"/>
        </p:nvSpPr>
        <p:spPr>
          <a:xfrm>
            <a:off x="152400" y="163286"/>
            <a:ext cx="11887200" cy="6531428"/>
          </a:xfrm>
          <a:prstGeom prst="roundRect">
            <a:avLst>
              <a:gd name="adj" fmla="val 0"/>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p:cNvSpPr>
            <a:spLocks noGrp="1"/>
          </p:cNvSpPr>
          <p:nvPr>
            <p:ph type="title" hasCustomPrompt="1"/>
          </p:nvPr>
        </p:nvSpPr>
        <p:spPr>
          <a:xfrm>
            <a:off x="912223" y="1097278"/>
            <a:ext cx="10365377" cy="1524000"/>
          </a:xfrm>
        </p:spPr>
        <p:txBody>
          <a:bodyPr>
            <a:noAutofit/>
          </a:bodyPr>
          <a:lstStyle>
            <a:lvl1pPr algn="l">
              <a:defRPr sz="6000" b="0" i="0" baseline="0">
                <a:solidFill>
                  <a:srgbClr val="232C67"/>
                </a:solidFill>
                <a:latin typeface="Museo Slab 500" charset="0"/>
                <a:ea typeface="Museo Slab 500" charset="0"/>
                <a:cs typeface="Museo Slab 500" charset="0"/>
              </a:defRPr>
            </a:lvl1pPr>
          </a:lstStyle>
          <a:p>
            <a:r>
              <a:rPr lang="en-US" dirty="0"/>
              <a:t>Click to edit section title</a:t>
            </a:r>
          </a:p>
        </p:txBody>
      </p:sp>
      <p:sp>
        <p:nvSpPr>
          <p:cNvPr id="5" name="Text Placeholder 10"/>
          <p:cNvSpPr>
            <a:spLocks noGrp="1"/>
          </p:cNvSpPr>
          <p:nvPr>
            <p:ph type="body" sz="quarter" idx="12" hasCustomPrompt="1"/>
          </p:nvPr>
        </p:nvSpPr>
        <p:spPr>
          <a:xfrm>
            <a:off x="912223" y="2839454"/>
            <a:ext cx="10365377" cy="3287024"/>
          </a:xfrm>
        </p:spPr>
        <p:txBody>
          <a:bodyPr>
            <a:normAutofit/>
          </a:bodyPr>
          <a:lstStyle>
            <a:lvl1pPr marL="0" indent="0" algn="l">
              <a:buNone/>
              <a:defRPr sz="2400" b="0" i="0">
                <a:solidFill>
                  <a:schemeClr val="accent3">
                    <a:lumMod val="10000"/>
                  </a:schemeClr>
                </a:solidFill>
                <a:latin typeface="+mn-lt"/>
                <a:ea typeface="Trebuchet MS" charset="0"/>
                <a:cs typeface="Trebuchet MS" charset="0"/>
              </a:defRPr>
            </a:lvl1pPr>
          </a:lstStyle>
          <a:p>
            <a:pPr lvl="0"/>
            <a:r>
              <a:rPr lang="en-US" dirty="0"/>
              <a:t>Click to edit subtitle</a:t>
            </a:r>
          </a:p>
        </p:txBody>
      </p:sp>
    </p:spTree>
    <p:extLst>
      <p:ext uri="{BB962C8B-B14F-4D97-AF65-F5344CB8AC3E}">
        <p14:creationId xmlns:p14="http://schemas.microsoft.com/office/powerpoint/2010/main" val="38963310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imple Data Slide">
    <p:spTree>
      <p:nvGrpSpPr>
        <p:cNvPr id="1" name=""/>
        <p:cNvGrpSpPr/>
        <p:nvPr/>
      </p:nvGrpSpPr>
      <p:grpSpPr>
        <a:xfrm>
          <a:off x="0" y="0"/>
          <a:ext cx="0" cy="0"/>
          <a:chOff x="0" y="0"/>
          <a:chExt cx="0" cy="0"/>
        </a:xfrm>
      </p:grpSpPr>
      <p:sp>
        <p:nvSpPr>
          <p:cNvPr id="11" name="Text Placeholder 10"/>
          <p:cNvSpPr>
            <a:spLocks noGrp="1"/>
          </p:cNvSpPr>
          <p:nvPr>
            <p:ph type="body" sz="quarter" idx="12" hasCustomPrompt="1"/>
          </p:nvPr>
        </p:nvSpPr>
        <p:spPr>
          <a:xfrm>
            <a:off x="729342" y="2259876"/>
            <a:ext cx="3755572" cy="3132900"/>
          </a:xfrm>
        </p:spPr>
        <p:txBody>
          <a:bodyPr>
            <a:normAutofit/>
          </a:bodyPr>
          <a:lstStyle>
            <a:lvl1pPr marL="0" indent="0" algn="l">
              <a:buNone/>
              <a:defRPr sz="2400" b="0" i="0">
                <a:solidFill>
                  <a:schemeClr val="accent3">
                    <a:lumMod val="10000"/>
                  </a:schemeClr>
                </a:solidFill>
                <a:latin typeface="+mn-lt"/>
                <a:ea typeface="Trebuchet MS" charset="0"/>
                <a:cs typeface="Trebuchet MS" charset="0"/>
              </a:defRPr>
            </a:lvl1pPr>
          </a:lstStyle>
          <a:p>
            <a:pPr lvl="0"/>
            <a:r>
              <a:rPr lang="en-US" dirty="0"/>
              <a:t>Click to edit slide content.</a:t>
            </a:r>
          </a:p>
        </p:txBody>
      </p:sp>
      <p:sp>
        <p:nvSpPr>
          <p:cNvPr id="3" name="Round Single Corner Rectangle 2"/>
          <p:cNvSpPr/>
          <p:nvPr userDrawn="1"/>
        </p:nvSpPr>
        <p:spPr>
          <a:xfrm rot="10800000">
            <a:off x="5214256" y="-2"/>
            <a:ext cx="6977741" cy="6858001"/>
          </a:xfrm>
          <a:prstGeom prst="round1Rect">
            <a:avLst>
              <a:gd name="adj" fmla="val 0"/>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5943600" y="731519"/>
            <a:ext cx="5519055" cy="4661257"/>
          </a:xfrm>
        </p:spPr>
        <p:txBody>
          <a:bodyPr anchor="ctr" anchorCtr="0">
            <a:noAutofit/>
          </a:bodyPr>
          <a:lstStyle>
            <a:lvl1pPr algn="ctr">
              <a:defRPr sz="12500" b="0" i="0">
                <a:solidFill>
                  <a:schemeClr val="bg1"/>
                </a:solidFill>
                <a:latin typeface="Museo Slab 500" charset="0"/>
                <a:ea typeface="Museo Slab 500" charset="0"/>
                <a:cs typeface="Museo Slab 500" charset="0"/>
              </a:defRPr>
            </a:lvl1pPr>
          </a:lstStyle>
          <a:p>
            <a:r>
              <a:rPr lang="en-US" dirty="0"/>
              <a:t>00.0%</a:t>
            </a:r>
          </a:p>
        </p:txBody>
      </p:sp>
      <p:sp>
        <p:nvSpPr>
          <p:cNvPr id="6" name="Text Placeholder 10"/>
          <p:cNvSpPr>
            <a:spLocks noGrp="1"/>
          </p:cNvSpPr>
          <p:nvPr>
            <p:ph type="body" sz="quarter" idx="13" hasCustomPrompt="1"/>
          </p:nvPr>
        </p:nvSpPr>
        <p:spPr>
          <a:xfrm>
            <a:off x="729343" y="731519"/>
            <a:ext cx="3755572" cy="1290321"/>
          </a:xfrm>
        </p:spPr>
        <p:txBody>
          <a:bodyPr>
            <a:noAutofit/>
          </a:bodyPr>
          <a:lstStyle>
            <a:lvl1pPr marL="0" indent="0" algn="l">
              <a:buNone/>
              <a:defRPr sz="3600" b="1" i="0">
                <a:solidFill>
                  <a:srgbClr val="232C67"/>
                </a:solidFill>
                <a:latin typeface="Trebuchet MS" charset="0"/>
                <a:ea typeface="Trebuchet MS" charset="0"/>
                <a:cs typeface="Trebuchet MS" charset="0"/>
              </a:defRPr>
            </a:lvl1pPr>
          </a:lstStyle>
          <a:p>
            <a:pPr lvl="0"/>
            <a:r>
              <a:rPr lang="en-US" dirty="0"/>
              <a:t>Click to edit header info text</a:t>
            </a:r>
          </a:p>
        </p:txBody>
      </p:sp>
      <p:sp>
        <p:nvSpPr>
          <p:cNvPr id="7" name="Rectangle 6">
            <a:extLst>
              <a:ext uri="{FF2B5EF4-FFF2-40B4-BE49-F238E27FC236}">
                <a16:creationId xmlns:a16="http://schemas.microsoft.com/office/drawing/2014/main" id="{21EA2C93-A884-8747-B8D7-B6B9AEEB0315}"/>
              </a:ext>
            </a:extLst>
          </p:cNvPr>
          <p:cNvSpPr/>
          <p:nvPr userDrawn="1"/>
        </p:nvSpPr>
        <p:spPr>
          <a:xfrm>
            <a:off x="5214256" y="-2"/>
            <a:ext cx="6977744" cy="142242"/>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imple Data Slide">
    <p:spTree>
      <p:nvGrpSpPr>
        <p:cNvPr id="1" name=""/>
        <p:cNvGrpSpPr/>
        <p:nvPr/>
      </p:nvGrpSpPr>
      <p:grpSpPr>
        <a:xfrm>
          <a:off x="0" y="0"/>
          <a:ext cx="0" cy="0"/>
          <a:chOff x="0" y="0"/>
          <a:chExt cx="0" cy="0"/>
        </a:xfrm>
      </p:grpSpPr>
      <p:sp>
        <p:nvSpPr>
          <p:cNvPr id="11" name="Text Placeholder 10"/>
          <p:cNvSpPr>
            <a:spLocks noGrp="1"/>
          </p:cNvSpPr>
          <p:nvPr>
            <p:ph type="body" sz="quarter" idx="12" hasCustomPrompt="1"/>
          </p:nvPr>
        </p:nvSpPr>
        <p:spPr>
          <a:xfrm>
            <a:off x="729342" y="2259876"/>
            <a:ext cx="3755572" cy="3132900"/>
          </a:xfrm>
        </p:spPr>
        <p:txBody>
          <a:bodyPr>
            <a:normAutofit/>
          </a:bodyPr>
          <a:lstStyle>
            <a:lvl1pPr marL="0" indent="0" algn="l">
              <a:buNone/>
              <a:defRPr sz="2400" b="0" i="0">
                <a:solidFill>
                  <a:schemeClr val="accent3">
                    <a:lumMod val="10000"/>
                  </a:schemeClr>
                </a:solidFill>
                <a:latin typeface="+mn-lt"/>
                <a:ea typeface="Trebuchet MS" charset="0"/>
                <a:cs typeface="Trebuchet MS" charset="0"/>
              </a:defRPr>
            </a:lvl1pPr>
          </a:lstStyle>
          <a:p>
            <a:pPr lvl="0"/>
            <a:r>
              <a:rPr lang="en-US" dirty="0"/>
              <a:t>Click to edit slide content.</a:t>
            </a:r>
          </a:p>
        </p:txBody>
      </p:sp>
      <p:sp>
        <p:nvSpPr>
          <p:cNvPr id="3" name="Round Single Corner Rectangle 2"/>
          <p:cNvSpPr/>
          <p:nvPr userDrawn="1"/>
        </p:nvSpPr>
        <p:spPr>
          <a:xfrm rot="10800000">
            <a:off x="5214256" y="-2"/>
            <a:ext cx="6977741" cy="6858001"/>
          </a:xfrm>
          <a:prstGeom prst="round1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5943600" y="731519"/>
            <a:ext cx="5519055" cy="4661257"/>
          </a:xfrm>
        </p:spPr>
        <p:txBody>
          <a:bodyPr anchor="ctr" anchorCtr="0">
            <a:noAutofit/>
          </a:bodyPr>
          <a:lstStyle>
            <a:lvl1pPr algn="ctr">
              <a:defRPr sz="12500" b="0" i="0">
                <a:solidFill>
                  <a:schemeClr val="bg1"/>
                </a:solidFill>
                <a:latin typeface="Museo Slab 500" charset="0"/>
                <a:ea typeface="Museo Slab 500" charset="0"/>
                <a:cs typeface="Museo Slab 500" charset="0"/>
              </a:defRPr>
            </a:lvl1pPr>
          </a:lstStyle>
          <a:p>
            <a:r>
              <a:rPr lang="en-US" dirty="0"/>
              <a:t>00.0%</a:t>
            </a:r>
          </a:p>
        </p:txBody>
      </p:sp>
      <p:sp>
        <p:nvSpPr>
          <p:cNvPr id="6" name="Text Placeholder 10"/>
          <p:cNvSpPr>
            <a:spLocks noGrp="1"/>
          </p:cNvSpPr>
          <p:nvPr>
            <p:ph type="body" sz="quarter" idx="13" hasCustomPrompt="1"/>
          </p:nvPr>
        </p:nvSpPr>
        <p:spPr>
          <a:xfrm>
            <a:off x="729343" y="731519"/>
            <a:ext cx="3755572" cy="1290321"/>
          </a:xfrm>
        </p:spPr>
        <p:txBody>
          <a:bodyPr>
            <a:noAutofit/>
          </a:bodyPr>
          <a:lstStyle>
            <a:lvl1pPr marL="0" indent="0" algn="l">
              <a:buNone/>
              <a:defRPr sz="3600" b="1" i="0">
                <a:solidFill>
                  <a:srgbClr val="232C67"/>
                </a:solidFill>
                <a:latin typeface="Trebuchet MS" charset="0"/>
                <a:ea typeface="Trebuchet MS" charset="0"/>
                <a:cs typeface="Trebuchet MS" charset="0"/>
              </a:defRPr>
            </a:lvl1pPr>
          </a:lstStyle>
          <a:p>
            <a:pPr lvl="0"/>
            <a:r>
              <a:rPr lang="en-US" dirty="0"/>
              <a:t>Click to edit header info text</a:t>
            </a:r>
          </a:p>
        </p:txBody>
      </p:sp>
      <p:sp>
        <p:nvSpPr>
          <p:cNvPr id="7" name="Rectangle 6">
            <a:extLst>
              <a:ext uri="{FF2B5EF4-FFF2-40B4-BE49-F238E27FC236}">
                <a16:creationId xmlns:a16="http://schemas.microsoft.com/office/drawing/2014/main" id="{21EA2C93-A884-8747-B8D7-B6B9AEEB0315}"/>
              </a:ext>
            </a:extLst>
          </p:cNvPr>
          <p:cNvSpPr/>
          <p:nvPr userDrawn="1"/>
        </p:nvSpPr>
        <p:spPr>
          <a:xfrm>
            <a:off x="5214256" y="-2"/>
            <a:ext cx="6977744" cy="142242"/>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15882011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Simple Data Slide">
    <p:spTree>
      <p:nvGrpSpPr>
        <p:cNvPr id="1" name=""/>
        <p:cNvGrpSpPr/>
        <p:nvPr/>
      </p:nvGrpSpPr>
      <p:grpSpPr>
        <a:xfrm>
          <a:off x="0" y="0"/>
          <a:ext cx="0" cy="0"/>
          <a:chOff x="0" y="0"/>
          <a:chExt cx="0" cy="0"/>
        </a:xfrm>
      </p:grpSpPr>
      <p:sp>
        <p:nvSpPr>
          <p:cNvPr id="11" name="Text Placeholder 10"/>
          <p:cNvSpPr>
            <a:spLocks noGrp="1"/>
          </p:cNvSpPr>
          <p:nvPr>
            <p:ph type="body" sz="quarter" idx="12" hasCustomPrompt="1"/>
          </p:nvPr>
        </p:nvSpPr>
        <p:spPr>
          <a:xfrm>
            <a:off x="729342" y="2259876"/>
            <a:ext cx="3755572" cy="3132900"/>
          </a:xfrm>
        </p:spPr>
        <p:txBody>
          <a:bodyPr>
            <a:normAutofit/>
          </a:bodyPr>
          <a:lstStyle>
            <a:lvl1pPr marL="0" indent="0" algn="l">
              <a:buNone/>
              <a:defRPr sz="2400" b="0" i="0">
                <a:solidFill>
                  <a:schemeClr val="accent3">
                    <a:lumMod val="10000"/>
                  </a:schemeClr>
                </a:solidFill>
                <a:latin typeface="+mn-lt"/>
                <a:ea typeface="Trebuchet MS" charset="0"/>
                <a:cs typeface="Trebuchet MS" charset="0"/>
              </a:defRPr>
            </a:lvl1pPr>
          </a:lstStyle>
          <a:p>
            <a:pPr lvl="0"/>
            <a:r>
              <a:rPr lang="en-US" dirty="0"/>
              <a:t>Click to edit slide content.</a:t>
            </a:r>
          </a:p>
        </p:txBody>
      </p:sp>
      <p:sp>
        <p:nvSpPr>
          <p:cNvPr id="3" name="Round Single Corner Rectangle 2"/>
          <p:cNvSpPr/>
          <p:nvPr userDrawn="1"/>
        </p:nvSpPr>
        <p:spPr>
          <a:xfrm rot="10800000">
            <a:off x="5214256" y="-2"/>
            <a:ext cx="6977741" cy="6858001"/>
          </a:xfrm>
          <a:prstGeom prst="round1Rect">
            <a:avLst>
              <a:gd name="adj"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5943600" y="731519"/>
            <a:ext cx="5519055" cy="4661257"/>
          </a:xfrm>
        </p:spPr>
        <p:txBody>
          <a:bodyPr anchor="ctr" anchorCtr="0">
            <a:noAutofit/>
          </a:bodyPr>
          <a:lstStyle>
            <a:lvl1pPr algn="ctr">
              <a:defRPr sz="12500" b="0" i="0">
                <a:solidFill>
                  <a:schemeClr val="bg1"/>
                </a:solidFill>
                <a:latin typeface="Museo Slab 500" charset="0"/>
                <a:ea typeface="Museo Slab 500" charset="0"/>
                <a:cs typeface="Museo Slab 500" charset="0"/>
              </a:defRPr>
            </a:lvl1pPr>
          </a:lstStyle>
          <a:p>
            <a:r>
              <a:rPr lang="en-US" dirty="0"/>
              <a:t>00.0%</a:t>
            </a:r>
          </a:p>
        </p:txBody>
      </p:sp>
      <p:sp>
        <p:nvSpPr>
          <p:cNvPr id="6" name="Text Placeholder 10"/>
          <p:cNvSpPr>
            <a:spLocks noGrp="1"/>
          </p:cNvSpPr>
          <p:nvPr>
            <p:ph type="body" sz="quarter" idx="13" hasCustomPrompt="1"/>
          </p:nvPr>
        </p:nvSpPr>
        <p:spPr>
          <a:xfrm>
            <a:off x="729343" y="731519"/>
            <a:ext cx="3755572" cy="1290321"/>
          </a:xfrm>
        </p:spPr>
        <p:txBody>
          <a:bodyPr>
            <a:noAutofit/>
          </a:bodyPr>
          <a:lstStyle>
            <a:lvl1pPr marL="0" indent="0" algn="l">
              <a:buNone/>
              <a:defRPr sz="3600" b="1" i="0">
                <a:solidFill>
                  <a:srgbClr val="232C67"/>
                </a:solidFill>
                <a:latin typeface="Trebuchet MS" charset="0"/>
                <a:ea typeface="Trebuchet MS" charset="0"/>
                <a:cs typeface="Trebuchet MS" charset="0"/>
              </a:defRPr>
            </a:lvl1pPr>
          </a:lstStyle>
          <a:p>
            <a:pPr lvl="0"/>
            <a:r>
              <a:rPr lang="en-US" dirty="0"/>
              <a:t>Click to edit header info text</a:t>
            </a:r>
          </a:p>
        </p:txBody>
      </p:sp>
      <p:sp>
        <p:nvSpPr>
          <p:cNvPr id="7" name="Rectangle 6">
            <a:extLst>
              <a:ext uri="{FF2B5EF4-FFF2-40B4-BE49-F238E27FC236}">
                <a16:creationId xmlns:a16="http://schemas.microsoft.com/office/drawing/2014/main" id="{21EA2C93-A884-8747-B8D7-B6B9AEEB0315}"/>
              </a:ext>
            </a:extLst>
          </p:cNvPr>
          <p:cNvSpPr/>
          <p:nvPr userDrawn="1"/>
        </p:nvSpPr>
        <p:spPr>
          <a:xfrm>
            <a:off x="5214256" y="-2"/>
            <a:ext cx="6977744" cy="142242"/>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36136623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Simple Data Slide">
    <p:spTree>
      <p:nvGrpSpPr>
        <p:cNvPr id="1" name=""/>
        <p:cNvGrpSpPr/>
        <p:nvPr/>
      </p:nvGrpSpPr>
      <p:grpSpPr>
        <a:xfrm>
          <a:off x="0" y="0"/>
          <a:ext cx="0" cy="0"/>
          <a:chOff x="0" y="0"/>
          <a:chExt cx="0" cy="0"/>
        </a:xfrm>
      </p:grpSpPr>
      <p:sp>
        <p:nvSpPr>
          <p:cNvPr id="11" name="Text Placeholder 10"/>
          <p:cNvSpPr>
            <a:spLocks noGrp="1"/>
          </p:cNvSpPr>
          <p:nvPr>
            <p:ph type="body" sz="quarter" idx="12" hasCustomPrompt="1"/>
          </p:nvPr>
        </p:nvSpPr>
        <p:spPr>
          <a:xfrm>
            <a:off x="729342" y="2259876"/>
            <a:ext cx="3755572" cy="3132900"/>
          </a:xfrm>
        </p:spPr>
        <p:txBody>
          <a:bodyPr>
            <a:normAutofit/>
          </a:bodyPr>
          <a:lstStyle>
            <a:lvl1pPr marL="0" indent="0" algn="l">
              <a:buNone/>
              <a:defRPr sz="2400" b="0" i="0">
                <a:solidFill>
                  <a:schemeClr val="accent3">
                    <a:lumMod val="10000"/>
                  </a:schemeClr>
                </a:solidFill>
                <a:latin typeface="+mn-lt"/>
                <a:ea typeface="Trebuchet MS" charset="0"/>
                <a:cs typeface="Trebuchet MS" charset="0"/>
              </a:defRPr>
            </a:lvl1pPr>
          </a:lstStyle>
          <a:p>
            <a:pPr lvl="0"/>
            <a:r>
              <a:rPr lang="en-US" dirty="0"/>
              <a:t>Click to edit slide content.</a:t>
            </a:r>
          </a:p>
        </p:txBody>
      </p:sp>
      <p:sp>
        <p:nvSpPr>
          <p:cNvPr id="3" name="Round Single Corner Rectangle 2"/>
          <p:cNvSpPr/>
          <p:nvPr userDrawn="1"/>
        </p:nvSpPr>
        <p:spPr>
          <a:xfrm rot="10800000">
            <a:off x="5214256" y="-2"/>
            <a:ext cx="6977741" cy="6858001"/>
          </a:xfrm>
          <a:prstGeom prst="round1Rect">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5943600" y="731519"/>
            <a:ext cx="5519055" cy="4661257"/>
          </a:xfrm>
        </p:spPr>
        <p:txBody>
          <a:bodyPr anchor="ctr" anchorCtr="0">
            <a:noAutofit/>
          </a:bodyPr>
          <a:lstStyle>
            <a:lvl1pPr algn="ctr">
              <a:defRPr sz="12500" b="0" i="0">
                <a:solidFill>
                  <a:schemeClr val="bg1"/>
                </a:solidFill>
                <a:latin typeface="Museo Slab 500" charset="0"/>
                <a:ea typeface="Museo Slab 500" charset="0"/>
                <a:cs typeface="Museo Slab 500" charset="0"/>
              </a:defRPr>
            </a:lvl1pPr>
          </a:lstStyle>
          <a:p>
            <a:r>
              <a:rPr lang="en-US" dirty="0"/>
              <a:t>00.0%</a:t>
            </a:r>
          </a:p>
        </p:txBody>
      </p:sp>
      <p:sp>
        <p:nvSpPr>
          <p:cNvPr id="6" name="Text Placeholder 10"/>
          <p:cNvSpPr>
            <a:spLocks noGrp="1"/>
          </p:cNvSpPr>
          <p:nvPr>
            <p:ph type="body" sz="quarter" idx="13" hasCustomPrompt="1"/>
          </p:nvPr>
        </p:nvSpPr>
        <p:spPr>
          <a:xfrm>
            <a:off x="729343" y="731519"/>
            <a:ext cx="3755572" cy="1290321"/>
          </a:xfrm>
        </p:spPr>
        <p:txBody>
          <a:bodyPr>
            <a:noAutofit/>
          </a:bodyPr>
          <a:lstStyle>
            <a:lvl1pPr marL="0" indent="0" algn="l">
              <a:buNone/>
              <a:defRPr sz="3600" b="1" i="0">
                <a:solidFill>
                  <a:srgbClr val="232C67"/>
                </a:solidFill>
                <a:latin typeface="Trebuchet MS" charset="0"/>
                <a:ea typeface="Trebuchet MS" charset="0"/>
                <a:cs typeface="Trebuchet MS" charset="0"/>
              </a:defRPr>
            </a:lvl1pPr>
          </a:lstStyle>
          <a:p>
            <a:pPr lvl="0"/>
            <a:r>
              <a:rPr lang="en-US" dirty="0"/>
              <a:t>Click to edit header info text</a:t>
            </a:r>
          </a:p>
        </p:txBody>
      </p:sp>
      <p:sp>
        <p:nvSpPr>
          <p:cNvPr id="7" name="Rectangle 6">
            <a:extLst>
              <a:ext uri="{FF2B5EF4-FFF2-40B4-BE49-F238E27FC236}">
                <a16:creationId xmlns:a16="http://schemas.microsoft.com/office/drawing/2014/main" id="{21EA2C93-A884-8747-B8D7-B6B9AEEB0315}"/>
              </a:ext>
            </a:extLst>
          </p:cNvPr>
          <p:cNvSpPr/>
          <p:nvPr userDrawn="1"/>
        </p:nvSpPr>
        <p:spPr>
          <a:xfrm>
            <a:off x="5214256" y="-2"/>
            <a:ext cx="6977744" cy="142242"/>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27941168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amp; Text Slide">
    <p:spTree>
      <p:nvGrpSpPr>
        <p:cNvPr id="1" name=""/>
        <p:cNvGrpSpPr/>
        <p:nvPr/>
      </p:nvGrpSpPr>
      <p:grpSpPr>
        <a:xfrm>
          <a:off x="0" y="0"/>
          <a:ext cx="0" cy="0"/>
          <a:chOff x="0" y="0"/>
          <a:chExt cx="0" cy="0"/>
        </a:xfrm>
      </p:grpSpPr>
      <p:sp>
        <p:nvSpPr>
          <p:cNvPr id="11" name="Text Placeholder 10"/>
          <p:cNvSpPr>
            <a:spLocks noGrp="1"/>
          </p:cNvSpPr>
          <p:nvPr>
            <p:ph type="body" sz="quarter" idx="12"/>
          </p:nvPr>
        </p:nvSpPr>
        <p:spPr>
          <a:xfrm>
            <a:off x="6283778" y="3714751"/>
            <a:ext cx="5377541" cy="2379064"/>
          </a:xfrm>
        </p:spPr>
        <p:txBody>
          <a:bodyPr>
            <a:normAutofit/>
          </a:bodyPr>
          <a:lstStyle>
            <a:lvl1pPr marL="0" indent="0" algn="l">
              <a:buNone/>
              <a:defRPr sz="2000" b="0" i="0">
                <a:solidFill>
                  <a:schemeClr val="accent3">
                    <a:lumMod val="10000"/>
                  </a:schemeClr>
                </a:solidFill>
                <a:latin typeface="+mn-lt"/>
                <a:ea typeface="Trebuchet MS" charset="0"/>
                <a:cs typeface="Trebuchet MS" charset="0"/>
              </a:defRPr>
            </a:lvl1pPr>
          </a:lstStyle>
          <a:p>
            <a:pPr lvl="0"/>
            <a:r>
              <a:rPr lang="en-US"/>
              <a:t>Click to edit Master text styles</a:t>
            </a:r>
          </a:p>
        </p:txBody>
      </p:sp>
      <p:sp>
        <p:nvSpPr>
          <p:cNvPr id="12" name="Picture Placeholder 7"/>
          <p:cNvSpPr>
            <a:spLocks noGrp="1"/>
          </p:cNvSpPr>
          <p:nvPr>
            <p:ph type="pic" sz="quarter" idx="13"/>
          </p:nvPr>
        </p:nvSpPr>
        <p:spPr>
          <a:xfrm>
            <a:off x="557893" y="696676"/>
            <a:ext cx="5377542" cy="5397138"/>
          </a:xfrm>
          <a:prstGeom prst="roundRect">
            <a:avLst>
              <a:gd name="adj" fmla="val 0"/>
            </a:avLst>
          </a:prstGeom>
        </p:spPr>
        <p:txBody>
          <a:bodyPr/>
          <a:lstStyle/>
          <a:p>
            <a:r>
              <a:rPr lang="en-US" dirty="0"/>
              <a:t>Click icon to add picture</a:t>
            </a:r>
          </a:p>
        </p:txBody>
      </p:sp>
      <p:sp>
        <p:nvSpPr>
          <p:cNvPr id="5" name="Picture Placeholder 7">
            <a:extLst>
              <a:ext uri="{FF2B5EF4-FFF2-40B4-BE49-F238E27FC236}">
                <a16:creationId xmlns:a16="http://schemas.microsoft.com/office/drawing/2014/main" id="{BE9EA3EC-09C6-934B-A9DA-895C76565CAE}"/>
              </a:ext>
            </a:extLst>
          </p:cNvPr>
          <p:cNvSpPr>
            <a:spLocks noGrp="1"/>
          </p:cNvSpPr>
          <p:nvPr>
            <p:ph type="pic" sz="quarter" idx="14"/>
          </p:nvPr>
        </p:nvSpPr>
        <p:spPr>
          <a:xfrm>
            <a:off x="6283779" y="696676"/>
            <a:ext cx="5377542" cy="2732324"/>
          </a:xfrm>
          <a:prstGeom prst="roundRect">
            <a:avLst>
              <a:gd name="adj" fmla="val 0"/>
            </a:avLst>
          </a:prstGeom>
        </p:spPr>
        <p:txBody>
          <a:bodyPr/>
          <a:lstStyle/>
          <a:p>
            <a:r>
              <a:rPr lang="en-US" dirty="0"/>
              <a:t>Click icon to add picture</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aded Picture Text Slide">
    <p:bg>
      <p:bgPr>
        <a:solidFill>
          <a:schemeClr val="bg1"/>
        </a:solidFill>
        <a:effectLst/>
      </p:bgPr>
    </p:bg>
    <p:spTree>
      <p:nvGrpSpPr>
        <p:cNvPr id="1" name=""/>
        <p:cNvGrpSpPr/>
        <p:nvPr/>
      </p:nvGrpSpPr>
      <p:grpSpPr>
        <a:xfrm>
          <a:off x="0" y="0"/>
          <a:ext cx="0" cy="0"/>
          <a:chOff x="0" y="0"/>
          <a:chExt cx="0" cy="0"/>
        </a:xfrm>
      </p:grpSpPr>
      <p:sp>
        <p:nvSpPr>
          <p:cNvPr id="10" name="Picture Placeholder 4"/>
          <p:cNvSpPr>
            <a:spLocks noGrp="1"/>
          </p:cNvSpPr>
          <p:nvPr>
            <p:ph type="pic" sz="quarter" idx="13" hasCustomPrompt="1"/>
          </p:nvPr>
        </p:nvSpPr>
        <p:spPr>
          <a:xfrm>
            <a:off x="0" y="0"/>
            <a:ext cx="12192000" cy="6858000"/>
          </a:xfrm>
          <a:prstGeom prst="roundRect">
            <a:avLst>
              <a:gd name="adj" fmla="val 0"/>
            </a:avLst>
          </a:prstGeom>
          <a:noFill/>
          <a:ln>
            <a:noFill/>
          </a:ln>
        </p:spPr>
        <p:txBody>
          <a:bodyPr/>
          <a:lstStyle>
            <a:lvl1pPr marL="0" indent="0" algn="ctr">
              <a:buNone/>
              <a:defRPr/>
            </a:lvl1pPr>
          </a:lstStyle>
          <a:p>
            <a:r>
              <a:rPr lang="en-US" dirty="0"/>
              <a:t>Add picture then adjust transparency to between 75% and 85%</a:t>
            </a:r>
          </a:p>
        </p:txBody>
      </p:sp>
      <p:sp>
        <p:nvSpPr>
          <p:cNvPr id="12" name="Text Placeholder 11"/>
          <p:cNvSpPr>
            <a:spLocks noGrp="1"/>
          </p:cNvSpPr>
          <p:nvPr>
            <p:ph type="body" sz="quarter" idx="14" hasCustomPrompt="1"/>
          </p:nvPr>
        </p:nvSpPr>
        <p:spPr>
          <a:xfrm>
            <a:off x="1665287" y="1540669"/>
            <a:ext cx="8861425" cy="3776662"/>
          </a:xfrm>
        </p:spPr>
        <p:txBody>
          <a:bodyPr anchor="ctr" anchorCtr="0">
            <a:normAutofit/>
          </a:bodyPr>
          <a:lstStyle>
            <a:lvl1pPr marL="0" indent="0" algn="ctr">
              <a:buNone/>
              <a:defRPr sz="6000" b="0" i="0">
                <a:solidFill>
                  <a:schemeClr val="accent3">
                    <a:lumMod val="10000"/>
                  </a:schemeClr>
                </a:solidFill>
                <a:effectLst>
                  <a:outerShdw blurRad="50800" dist="38100" dir="8100000" algn="tr" rotWithShape="0">
                    <a:prstClr val="black">
                      <a:alpha val="40000"/>
                    </a:prstClr>
                  </a:outerShdw>
                </a:effectLst>
                <a:latin typeface="Museo Slab 500" panose="02000000000000000000" pitchFamily="2" charset="77"/>
                <a:ea typeface="Museo Slab 500" panose="02000000000000000000" pitchFamily="2" charset="77"/>
                <a:cs typeface="Museo Slab 500" panose="02000000000000000000"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text</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ark Picture Text Slide">
    <p:bg>
      <p:bgPr>
        <a:solidFill>
          <a:schemeClr val="bg1"/>
        </a:solidFill>
        <a:effectLst/>
      </p:bgPr>
    </p:bg>
    <p:spTree>
      <p:nvGrpSpPr>
        <p:cNvPr id="1" name=""/>
        <p:cNvGrpSpPr/>
        <p:nvPr/>
      </p:nvGrpSpPr>
      <p:grpSpPr>
        <a:xfrm>
          <a:off x="0" y="0"/>
          <a:ext cx="0" cy="0"/>
          <a:chOff x="0" y="0"/>
          <a:chExt cx="0" cy="0"/>
        </a:xfrm>
      </p:grpSpPr>
      <p:sp>
        <p:nvSpPr>
          <p:cNvPr id="9" name="Picture Placeholder 4"/>
          <p:cNvSpPr>
            <a:spLocks noGrp="1"/>
          </p:cNvSpPr>
          <p:nvPr>
            <p:ph type="pic" sz="quarter" idx="13" hasCustomPrompt="1"/>
          </p:nvPr>
        </p:nvSpPr>
        <p:spPr>
          <a:xfrm>
            <a:off x="0" y="0"/>
            <a:ext cx="12192000" cy="6857999"/>
          </a:xfrm>
          <a:prstGeom prst="roundRect">
            <a:avLst>
              <a:gd name="adj" fmla="val 0"/>
            </a:avLst>
          </a:prstGeom>
          <a:noFill/>
          <a:ln>
            <a:noFill/>
          </a:ln>
        </p:spPr>
        <p:txBody>
          <a:bodyPr/>
          <a:lstStyle>
            <a:lvl1pPr marL="0" indent="0" algn="ctr">
              <a:buNone/>
              <a:defRPr/>
            </a:lvl1pPr>
          </a:lstStyle>
          <a:p>
            <a:r>
              <a:rPr lang="en-US" dirty="0"/>
              <a:t>Click icon to add image. Select a dark photo.</a:t>
            </a:r>
          </a:p>
        </p:txBody>
      </p:sp>
      <p:sp>
        <p:nvSpPr>
          <p:cNvPr id="5" name="Title 1"/>
          <p:cNvSpPr>
            <a:spLocks noGrp="1"/>
          </p:cNvSpPr>
          <p:nvPr>
            <p:ph type="title" hasCustomPrompt="1"/>
          </p:nvPr>
        </p:nvSpPr>
        <p:spPr>
          <a:xfrm>
            <a:off x="1603466" y="2400662"/>
            <a:ext cx="8985068" cy="1513120"/>
          </a:xfrm>
        </p:spPr>
        <p:txBody>
          <a:bodyPr>
            <a:noAutofit/>
          </a:bodyPr>
          <a:lstStyle>
            <a:lvl1pPr algn="ctr">
              <a:defRPr sz="4500" b="0" i="0">
                <a:solidFill>
                  <a:schemeClr val="bg1"/>
                </a:solidFill>
                <a:latin typeface="Museo Slab 500" panose="02000000000000000000" pitchFamily="2" charset="77"/>
                <a:ea typeface="Museo Slab 500" panose="02000000000000000000" pitchFamily="2" charset="77"/>
                <a:cs typeface="Museo Slab 500" panose="02000000000000000000" pitchFamily="2" charset="77"/>
              </a:defRPr>
            </a:lvl1pPr>
          </a:lstStyle>
          <a:p>
            <a:r>
              <a:rPr lang="en-US" dirty="0"/>
              <a:t>Click to edit text</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ight Picture Text Slide">
    <p:bg>
      <p:bgPr>
        <a:solidFill>
          <a:schemeClr val="bg1"/>
        </a:solidFill>
        <a:effectLst/>
      </p:bgPr>
    </p:bg>
    <p:spTree>
      <p:nvGrpSpPr>
        <p:cNvPr id="1" name=""/>
        <p:cNvGrpSpPr/>
        <p:nvPr/>
      </p:nvGrpSpPr>
      <p:grpSpPr>
        <a:xfrm>
          <a:off x="0" y="0"/>
          <a:ext cx="0" cy="0"/>
          <a:chOff x="0" y="0"/>
          <a:chExt cx="0" cy="0"/>
        </a:xfrm>
      </p:grpSpPr>
      <p:sp>
        <p:nvSpPr>
          <p:cNvPr id="9" name="Picture Placeholder 4"/>
          <p:cNvSpPr>
            <a:spLocks noGrp="1"/>
          </p:cNvSpPr>
          <p:nvPr>
            <p:ph type="pic" sz="quarter" idx="13" hasCustomPrompt="1"/>
          </p:nvPr>
        </p:nvSpPr>
        <p:spPr>
          <a:xfrm>
            <a:off x="0" y="0"/>
            <a:ext cx="12039600" cy="6858000"/>
          </a:xfrm>
          <a:prstGeom prst="roundRect">
            <a:avLst>
              <a:gd name="adj" fmla="val 0"/>
            </a:avLst>
          </a:prstGeom>
          <a:noFill/>
          <a:ln>
            <a:noFill/>
          </a:ln>
        </p:spPr>
        <p:txBody>
          <a:bodyPr/>
          <a:lstStyle>
            <a:lvl1pPr marL="0" indent="0" algn="ctr">
              <a:buNone/>
              <a:defRPr/>
            </a:lvl1pPr>
          </a:lstStyle>
          <a:p>
            <a:r>
              <a:rPr lang="en-US" dirty="0"/>
              <a:t>Click icon to add image. Select a bright photo.</a:t>
            </a:r>
          </a:p>
        </p:txBody>
      </p:sp>
      <p:sp>
        <p:nvSpPr>
          <p:cNvPr id="5" name="Title 1"/>
          <p:cNvSpPr>
            <a:spLocks noGrp="1"/>
          </p:cNvSpPr>
          <p:nvPr>
            <p:ph type="title" hasCustomPrompt="1"/>
          </p:nvPr>
        </p:nvSpPr>
        <p:spPr>
          <a:xfrm>
            <a:off x="1603466" y="2522582"/>
            <a:ext cx="8985068" cy="1513120"/>
          </a:xfrm>
        </p:spPr>
        <p:txBody>
          <a:bodyPr>
            <a:noAutofit/>
          </a:bodyPr>
          <a:lstStyle>
            <a:lvl1pPr algn="ctr">
              <a:defRPr sz="4500" b="0" i="0">
                <a:solidFill>
                  <a:schemeClr val="accent3">
                    <a:lumMod val="10000"/>
                  </a:schemeClr>
                </a:solidFill>
                <a:effectLst>
                  <a:outerShdw blurRad="50800" dist="38100" dir="8100000" algn="tr" rotWithShape="0">
                    <a:prstClr val="black">
                      <a:alpha val="40000"/>
                    </a:prstClr>
                  </a:outerShdw>
                </a:effectLst>
                <a:latin typeface="Museo Slab 500" panose="02000000000000000000" pitchFamily="2" charset="77"/>
                <a:ea typeface="Museo Slab 500" panose="02000000000000000000" pitchFamily="2" charset="77"/>
                <a:cs typeface="Museo Slab 500" panose="02000000000000000000" pitchFamily="2" charset="77"/>
              </a:defRPr>
            </a:lvl1pPr>
          </a:lstStyle>
          <a:p>
            <a:r>
              <a:rPr lang="en-US" dirty="0"/>
              <a:t>Click to edit text</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alf Picture Slide">
    <p:spTree>
      <p:nvGrpSpPr>
        <p:cNvPr id="1" name=""/>
        <p:cNvGrpSpPr/>
        <p:nvPr/>
      </p:nvGrpSpPr>
      <p:grpSpPr>
        <a:xfrm>
          <a:off x="0" y="0"/>
          <a:ext cx="0" cy="0"/>
          <a:chOff x="0" y="0"/>
          <a:chExt cx="0" cy="0"/>
        </a:xfrm>
      </p:grpSpPr>
      <p:sp>
        <p:nvSpPr>
          <p:cNvPr id="11" name="Text Placeholder 10"/>
          <p:cNvSpPr>
            <a:spLocks noGrp="1"/>
          </p:cNvSpPr>
          <p:nvPr>
            <p:ph type="body" sz="quarter" idx="12" hasCustomPrompt="1"/>
          </p:nvPr>
        </p:nvSpPr>
        <p:spPr>
          <a:xfrm>
            <a:off x="729343" y="2403567"/>
            <a:ext cx="4648199" cy="3722909"/>
          </a:xfrm>
        </p:spPr>
        <p:txBody>
          <a:bodyPr>
            <a:normAutofit/>
          </a:bodyPr>
          <a:lstStyle>
            <a:lvl1pPr marL="0" indent="0" algn="l">
              <a:buNone/>
              <a:defRPr sz="2400" b="0" i="0">
                <a:solidFill>
                  <a:schemeClr val="accent3">
                    <a:lumMod val="10000"/>
                  </a:schemeClr>
                </a:solidFill>
                <a:latin typeface="+mn-lt"/>
                <a:ea typeface="Trebuchet MS" charset="0"/>
                <a:cs typeface="Trebuchet MS" charset="0"/>
              </a:defRPr>
            </a:lvl1pPr>
          </a:lstStyle>
          <a:p>
            <a:pPr lvl="0"/>
            <a:r>
              <a:rPr lang="en-US" dirty="0"/>
              <a:t>Click to edit slide content.</a:t>
            </a:r>
          </a:p>
        </p:txBody>
      </p:sp>
      <p:sp>
        <p:nvSpPr>
          <p:cNvPr id="6" name="Text Placeholder 10"/>
          <p:cNvSpPr>
            <a:spLocks noGrp="1"/>
          </p:cNvSpPr>
          <p:nvPr>
            <p:ph type="body" sz="quarter" idx="13" hasCustomPrompt="1"/>
          </p:nvPr>
        </p:nvSpPr>
        <p:spPr>
          <a:xfrm>
            <a:off x="729343" y="731520"/>
            <a:ext cx="4648199" cy="1306287"/>
          </a:xfrm>
        </p:spPr>
        <p:txBody>
          <a:bodyPr>
            <a:noAutofit/>
          </a:bodyPr>
          <a:lstStyle>
            <a:lvl1pPr marL="0" indent="0" algn="l">
              <a:buNone/>
              <a:defRPr sz="3600" b="1" i="0">
                <a:solidFill>
                  <a:srgbClr val="232C67"/>
                </a:solidFill>
                <a:latin typeface="Trebuchet MS" charset="0"/>
                <a:ea typeface="Trebuchet MS" charset="0"/>
                <a:cs typeface="Trebuchet MS" charset="0"/>
              </a:defRPr>
            </a:lvl1pPr>
          </a:lstStyle>
          <a:p>
            <a:pPr lvl="0"/>
            <a:r>
              <a:rPr lang="en-US" dirty="0"/>
              <a:t>Click to edit header info text</a:t>
            </a:r>
          </a:p>
        </p:txBody>
      </p:sp>
      <p:sp>
        <p:nvSpPr>
          <p:cNvPr id="10" name="Picture Placeholder 9"/>
          <p:cNvSpPr>
            <a:spLocks noGrp="1"/>
          </p:cNvSpPr>
          <p:nvPr>
            <p:ph type="pic" sz="quarter" idx="14"/>
          </p:nvPr>
        </p:nvSpPr>
        <p:spPr>
          <a:xfrm>
            <a:off x="6106885" y="0"/>
            <a:ext cx="6085115" cy="6858000"/>
          </a:xfrm>
        </p:spPr>
        <p:txBody>
          <a:bodyPr/>
          <a:lstStyle/>
          <a:p>
            <a:r>
              <a:rPr lang="en-US" dirty="0"/>
              <a:t>Click icon to add picture</a:t>
            </a:r>
          </a:p>
        </p:txBody>
      </p:sp>
      <p:sp>
        <p:nvSpPr>
          <p:cNvPr id="5" name="Rectangle 4">
            <a:extLst>
              <a:ext uri="{FF2B5EF4-FFF2-40B4-BE49-F238E27FC236}">
                <a16:creationId xmlns:a16="http://schemas.microsoft.com/office/drawing/2014/main" id="{B2011DB1-4B35-7943-9B98-C5D50EB31642}"/>
              </a:ext>
            </a:extLst>
          </p:cNvPr>
          <p:cNvSpPr/>
          <p:nvPr userDrawn="1"/>
        </p:nvSpPr>
        <p:spPr>
          <a:xfrm>
            <a:off x="729343" y="2165171"/>
            <a:ext cx="4648199" cy="9035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Dark Blue">
    <p:bg>
      <p:bgPr>
        <a:solidFill>
          <a:srgbClr val="232C67"/>
        </a:solidFill>
        <a:effectLst/>
      </p:bgPr>
    </p:bg>
    <p:spTree>
      <p:nvGrpSpPr>
        <p:cNvPr id="1" name=""/>
        <p:cNvGrpSpPr/>
        <p:nvPr/>
      </p:nvGrpSpPr>
      <p:grpSpPr>
        <a:xfrm>
          <a:off x="0" y="0"/>
          <a:ext cx="0" cy="0"/>
          <a:chOff x="0" y="0"/>
          <a:chExt cx="0" cy="0"/>
        </a:xfrm>
      </p:grpSpPr>
      <p:pic>
        <p:nvPicPr>
          <p:cNvPr id="13" name="Picture 12" descr="Colorado Department of Higher Education logo"/>
          <p:cNvPicPr>
            <a:picLocks noChangeAspect="1"/>
          </p:cNvPicPr>
          <p:nvPr userDrawn="1"/>
        </p:nvPicPr>
        <p:blipFill>
          <a:blip r:embed="rId2"/>
          <a:srcRect/>
          <a:stretch/>
        </p:blipFill>
        <p:spPr>
          <a:xfrm>
            <a:off x="8615681" y="6054001"/>
            <a:ext cx="2523944" cy="499390"/>
          </a:xfrm>
          <a:prstGeom prst="rect">
            <a:avLst/>
          </a:prstGeom>
        </p:spPr>
      </p:pic>
      <p:sp>
        <p:nvSpPr>
          <p:cNvPr id="4" name="Text Placeholder 3"/>
          <p:cNvSpPr>
            <a:spLocks noGrp="1"/>
          </p:cNvSpPr>
          <p:nvPr>
            <p:ph type="body" sz="quarter" idx="13" hasCustomPrompt="1"/>
          </p:nvPr>
        </p:nvSpPr>
        <p:spPr>
          <a:xfrm>
            <a:off x="1001713" y="6224270"/>
            <a:ext cx="3330575" cy="365125"/>
          </a:xfrm>
        </p:spPr>
        <p:txBody>
          <a:bodyPr anchor="ctr">
            <a:normAutofit/>
          </a:bodyPr>
          <a:lstStyle>
            <a:lvl1pPr>
              <a:defRPr sz="1200" baseline="0">
                <a:solidFill>
                  <a:schemeClr val="bg1"/>
                </a:solidFill>
              </a:defRPr>
            </a:lvl1pPr>
          </a:lstStyle>
          <a:p>
            <a:pPr lvl="0"/>
            <a:r>
              <a:rPr lang="en-US" dirty="0"/>
              <a:t>Insert Date</a:t>
            </a:r>
          </a:p>
        </p:txBody>
      </p:sp>
      <p:sp>
        <p:nvSpPr>
          <p:cNvPr id="11" name="Text Placeholder 10"/>
          <p:cNvSpPr>
            <a:spLocks noGrp="1"/>
          </p:cNvSpPr>
          <p:nvPr>
            <p:ph type="body" sz="quarter" idx="12" hasCustomPrompt="1"/>
          </p:nvPr>
        </p:nvSpPr>
        <p:spPr>
          <a:xfrm>
            <a:off x="914401" y="4184875"/>
            <a:ext cx="10363200" cy="490311"/>
          </a:xfrm>
        </p:spPr>
        <p:txBody>
          <a:bodyPr/>
          <a:lstStyle>
            <a:lvl1pPr marL="0" indent="0">
              <a:buNone/>
              <a:defRPr b="0" i="0">
                <a:solidFill>
                  <a:schemeClr val="bg1"/>
                </a:solidFill>
                <a:latin typeface="+mn-lt"/>
                <a:ea typeface="Trebuchet MS" charset="0"/>
                <a:cs typeface="Trebuchet MS" charset="0"/>
              </a:defRPr>
            </a:lvl1pPr>
          </a:lstStyle>
          <a:p>
            <a:pPr lvl="0"/>
            <a:r>
              <a:rPr lang="en-US" dirty="0"/>
              <a:t>Click to edit Master subtitle</a:t>
            </a:r>
          </a:p>
        </p:txBody>
      </p:sp>
      <p:sp>
        <p:nvSpPr>
          <p:cNvPr id="7" name="Title 1">
            <a:extLst>
              <a:ext uri="{FF2B5EF4-FFF2-40B4-BE49-F238E27FC236}">
                <a16:creationId xmlns:a16="http://schemas.microsoft.com/office/drawing/2014/main" id="{D16D0905-C8D8-634B-A16D-AA7D8BE56E51}"/>
              </a:ext>
            </a:extLst>
          </p:cNvPr>
          <p:cNvSpPr>
            <a:spLocks noGrp="1"/>
          </p:cNvSpPr>
          <p:nvPr>
            <p:ph type="title"/>
          </p:nvPr>
        </p:nvSpPr>
        <p:spPr>
          <a:xfrm>
            <a:off x="914401" y="814705"/>
            <a:ext cx="10363200" cy="3124198"/>
          </a:xfrm>
        </p:spPr>
        <p:txBody>
          <a:bodyPr>
            <a:noAutofit/>
          </a:bodyPr>
          <a:lstStyle>
            <a:lvl1pPr>
              <a:defRPr sz="8800" b="0" i="0">
                <a:solidFill>
                  <a:schemeClr val="bg1"/>
                </a:solidFill>
                <a:effectLst>
                  <a:outerShdw blurRad="50800" dist="38100" dir="8100000" algn="tr" rotWithShape="0">
                    <a:prstClr val="black">
                      <a:alpha val="40000"/>
                    </a:prstClr>
                  </a:outerShdw>
                </a:effectLst>
                <a:latin typeface="Museo Slab 500" charset="0"/>
                <a:ea typeface="Museo Slab 500" charset="0"/>
                <a:cs typeface="Museo Slab 500" charset="0"/>
              </a:defRPr>
            </a:lvl1pPr>
          </a:lstStyle>
          <a:p>
            <a:r>
              <a:rPr lang="en-US"/>
              <a:t>Click to edit Master title style</a:t>
            </a:r>
            <a:endParaRPr lang="en-US" dirty="0"/>
          </a:p>
        </p:txBody>
      </p:sp>
    </p:spTree>
    <p:extLst>
      <p:ext uri="{BB962C8B-B14F-4D97-AF65-F5344CB8AC3E}">
        <p14:creationId xmlns:p14="http://schemas.microsoft.com/office/powerpoint/2010/main" val="18154425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g Point Slide A">
    <p:spTree>
      <p:nvGrpSpPr>
        <p:cNvPr id="1" name=""/>
        <p:cNvGrpSpPr/>
        <p:nvPr/>
      </p:nvGrpSpPr>
      <p:grpSpPr>
        <a:xfrm>
          <a:off x="0" y="0"/>
          <a:ext cx="0" cy="0"/>
          <a:chOff x="0" y="0"/>
          <a:chExt cx="0" cy="0"/>
        </a:xfrm>
      </p:grpSpPr>
      <p:sp>
        <p:nvSpPr>
          <p:cNvPr id="15" name="Rectangle 14"/>
          <p:cNvSpPr/>
          <p:nvPr userDrawn="1"/>
        </p:nvSpPr>
        <p:spPr>
          <a:xfrm rot="10800000">
            <a:off x="-1" y="-1"/>
            <a:ext cx="6106885" cy="6858001"/>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10"/>
          <p:cNvSpPr>
            <a:spLocks noGrp="1"/>
          </p:cNvSpPr>
          <p:nvPr>
            <p:ph type="body" sz="quarter" idx="12" hasCustomPrompt="1"/>
          </p:nvPr>
        </p:nvSpPr>
        <p:spPr>
          <a:xfrm>
            <a:off x="6836228" y="731519"/>
            <a:ext cx="4648199" cy="5394957"/>
          </a:xfrm>
        </p:spPr>
        <p:txBody>
          <a:bodyPr>
            <a:normAutofit/>
          </a:bodyPr>
          <a:lstStyle>
            <a:lvl1pPr marL="0" indent="0" algn="l">
              <a:buNone/>
              <a:defRPr sz="2400" b="0" i="0">
                <a:solidFill>
                  <a:schemeClr val="accent3">
                    <a:lumMod val="10000"/>
                  </a:schemeClr>
                </a:solidFill>
                <a:latin typeface="+mn-lt"/>
                <a:ea typeface="Trebuchet MS" charset="0"/>
                <a:cs typeface="Trebuchet MS" charset="0"/>
              </a:defRPr>
            </a:lvl1pPr>
          </a:lstStyle>
          <a:p>
            <a:pPr lvl="0"/>
            <a:r>
              <a:rPr lang="en-US" dirty="0"/>
              <a:t>Click to edit slide content.</a:t>
            </a:r>
          </a:p>
        </p:txBody>
      </p:sp>
      <p:sp>
        <p:nvSpPr>
          <p:cNvPr id="14" name="Title 1"/>
          <p:cNvSpPr>
            <a:spLocks noGrp="1"/>
          </p:cNvSpPr>
          <p:nvPr>
            <p:ph type="title" hasCustomPrompt="1"/>
          </p:nvPr>
        </p:nvSpPr>
        <p:spPr>
          <a:xfrm>
            <a:off x="1116874" y="1097278"/>
            <a:ext cx="3894907" cy="4663437"/>
          </a:xfrm>
        </p:spPr>
        <p:txBody>
          <a:bodyPr anchor="ctr" anchorCtr="0">
            <a:noAutofit/>
          </a:bodyPr>
          <a:lstStyle>
            <a:lvl1pPr algn="ctr">
              <a:defRPr sz="6000" b="0" i="0">
                <a:solidFill>
                  <a:schemeClr val="bg1"/>
                </a:solidFill>
                <a:latin typeface="Museo Slab 500" panose="02000000000000000000" pitchFamily="2" charset="77"/>
                <a:ea typeface="Museo Slab 500" panose="02000000000000000000" pitchFamily="2" charset="77"/>
                <a:cs typeface="Museo Slab 500" panose="02000000000000000000" pitchFamily="2" charset="77"/>
              </a:defRPr>
            </a:lvl1pPr>
          </a:lstStyle>
          <a:p>
            <a:r>
              <a:rPr lang="en-US" dirty="0"/>
              <a:t>ADD BIG POINT</a:t>
            </a:r>
          </a:p>
        </p:txBody>
      </p:sp>
      <p:sp>
        <p:nvSpPr>
          <p:cNvPr id="2" name="Rounded Rectangle 1"/>
          <p:cNvSpPr/>
          <p:nvPr userDrawn="1"/>
        </p:nvSpPr>
        <p:spPr>
          <a:xfrm>
            <a:off x="751115" y="731519"/>
            <a:ext cx="4626427" cy="5394957"/>
          </a:xfrm>
          <a:prstGeom prst="roundRect">
            <a:avLst>
              <a:gd name="adj" fmla="val 0"/>
            </a:avLst>
          </a:prstGeom>
          <a:noFill/>
          <a:ln w="50800">
            <a:solidFill>
              <a:schemeClr val="accent2">
                <a:lumMod val="60000"/>
                <a:lumOff val="40000"/>
              </a:schemeClr>
            </a:solidFill>
            <a:prstDash val="solid"/>
            <a:extLst>
              <a:ext uri="{C807C97D-BFC1-408E-A445-0C87EB9F89A2}">
                <ask:lineSketchStyleProps xmlns:ask="http://schemas.microsoft.com/office/drawing/2018/sketchyshapes" sd="1219033472">
                  <a:custGeom>
                    <a:avLst/>
                    <a:gdLst>
                      <a:gd name="connsiteX0" fmla="*/ 0 w 4626427"/>
                      <a:gd name="connsiteY0" fmla="*/ 0 h 5394957"/>
                      <a:gd name="connsiteX1" fmla="*/ 0 w 4626427"/>
                      <a:gd name="connsiteY1" fmla="*/ 0 h 5394957"/>
                      <a:gd name="connsiteX2" fmla="*/ 614654 w 4626427"/>
                      <a:gd name="connsiteY2" fmla="*/ 0 h 5394957"/>
                      <a:gd name="connsiteX3" fmla="*/ 1136779 w 4626427"/>
                      <a:gd name="connsiteY3" fmla="*/ 0 h 5394957"/>
                      <a:gd name="connsiteX4" fmla="*/ 1890226 w 4626427"/>
                      <a:gd name="connsiteY4" fmla="*/ 0 h 5394957"/>
                      <a:gd name="connsiteX5" fmla="*/ 2504880 w 4626427"/>
                      <a:gd name="connsiteY5" fmla="*/ 0 h 5394957"/>
                      <a:gd name="connsiteX6" fmla="*/ 3119534 w 4626427"/>
                      <a:gd name="connsiteY6" fmla="*/ 0 h 5394957"/>
                      <a:gd name="connsiteX7" fmla="*/ 3872980 w 4626427"/>
                      <a:gd name="connsiteY7" fmla="*/ 0 h 5394957"/>
                      <a:gd name="connsiteX8" fmla="*/ 4626427 w 4626427"/>
                      <a:gd name="connsiteY8" fmla="*/ 0 h 5394957"/>
                      <a:gd name="connsiteX9" fmla="*/ 4626427 w 4626427"/>
                      <a:gd name="connsiteY9" fmla="*/ 0 h 5394957"/>
                      <a:gd name="connsiteX10" fmla="*/ 4626427 w 4626427"/>
                      <a:gd name="connsiteY10" fmla="*/ 782269 h 5394957"/>
                      <a:gd name="connsiteX11" fmla="*/ 4626427 w 4626427"/>
                      <a:gd name="connsiteY11" fmla="*/ 1348739 h 5394957"/>
                      <a:gd name="connsiteX12" fmla="*/ 4626427 w 4626427"/>
                      <a:gd name="connsiteY12" fmla="*/ 1915210 h 5394957"/>
                      <a:gd name="connsiteX13" fmla="*/ 4626427 w 4626427"/>
                      <a:gd name="connsiteY13" fmla="*/ 2589579 h 5394957"/>
                      <a:gd name="connsiteX14" fmla="*/ 4626427 w 4626427"/>
                      <a:gd name="connsiteY14" fmla="*/ 3317899 h 5394957"/>
                      <a:gd name="connsiteX15" fmla="*/ 4626427 w 4626427"/>
                      <a:gd name="connsiteY15" fmla="*/ 3830419 h 5394957"/>
                      <a:gd name="connsiteX16" fmla="*/ 4626427 w 4626427"/>
                      <a:gd name="connsiteY16" fmla="*/ 4504789 h 5394957"/>
                      <a:gd name="connsiteX17" fmla="*/ 4626427 w 4626427"/>
                      <a:gd name="connsiteY17" fmla="*/ 5394957 h 5394957"/>
                      <a:gd name="connsiteX18" fmla="*/ 4626427 w 4626427"/>
                      <a:gd name="connsiteY18" fmla="*/ 5394957 h 5394957"/>
                      <a:gd name="connsiteX19" fmla="*/ 3965509 w 4626427"/>
                      <a:gd name="connsiteY19" fmla="*/ 5394957 h 5394957"/>
                      <a:gd name="connsiteX20" fmla="*/ 3212062 w 4626427"/>
                      <a:gd name="connsiteY20" fmla="*/ 5394957 h 5394957"/>
                      <a:gd name="connsiteX21" fmla="*/ 2551144 w 4626427"/>
                      <a:gd name="connsiteY21" fmla="*/ 5394957 h 5394957"/>
                      <a:gd name="connsiteX22" fmla="*/ 2029019 w 4626427"/>
                      <a:gd name="connsiteY22" fmla="*/ 5394957 h 5394957"/>
                      <a:gd name="connsiteX23" fmla="*/ 1460629 w 4626427"/>
                      <a:gd name="connsiteY23" fmla="*/ 5394957 h 5394957"/>
                      <a:gd name="connsiteX24" fmla="*/ 707182 w 4626427"/>
                      <a:gd name="connsiteY24" fmla="*/ 5394957 h 5394957"/>
                      <a:gd name="connsiteX25" fmla="*/ 0 w 4626427"/>
                      <a:gd name="connsiteY25" fmla="*/ 5394957 h 5394957"/>
                      <a:gd name="connsiteX26" fmla="*/ 0 w 4626427"/>
                      <a:gd name="connsiteY26" fmla="*/ 5394957 h 5394957"/>
                      <a:gd name="connsiteX27" fmla="*/ 0 w 4626427"/>
                      <a:gd name="connsiteY27" fmla="*/ 4828487 h 5394957"/>
                      <a:gd name="connsiteX28" fmla="*/ 0 w 4626427"/>
                      <a:gd name="connsiteY28" fmla="*/ 4208066 h 5394957"/>
                      <a:gd name="connsiteX29" fmla="*/ 0 w 4626427"/>
                      <a:gd name="connsiteY29" fmla="*/ 3695546 h 5394957"/>
                      <a:gd name="connsiteX30" fmla="*/ 0 w 4626427"/>
                      <a:gd name="connsiteY30" fmla="*/ 3183025 h 5394957"/>
                      <a:gd name="connsiteX31" fmla="*/ 0 w 4626427"/>
                      <a:gd name="connsiteY31" fmla="*/ 2454705 h 5394957"/>
                      <a:gd name="connsiteX32" fmla="*/ 0 w 4626427"/>
                      <a:gd name="connsiteY32" fmla="*/ 1888235 h 5394957"/>
                      <a:gd name="connsiteX33" fmla="*/ 0 w 4626427"/>
                      <a:gd name="connsiteY33" fmla="*/ 1105966 h 5394957"/>
                      <a:gd name="connsiteX34" fmla="*/ 0 w 4626427"/>
                      <a:gd name="connsiteY34" fmla="*/ 0 h 5394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6427" h="5394957" extrusionOk="0">
                        <a:moveTo>
                          <a:pt x="0" y="0"/>
                        </a:moveTo>
                        <a:lnTo>
                          <a:pt x="0" y="0"/>
                        </a:lnTo>
                        <a:cubicBezTo>
                          <a:pt x="240121" y="-19070"/>
                          <a:pt x="383512" y="-18001"/>
                          <a:pt x="614654" y="0"/>
                        </a:cubicBezTo>
                        <a:cubicBezTo>
                          <a:pt x="845796" y="18001"/>
                          <a:pt x="988151" y="-4382"/>
                          <a:pt x="1136779" y="0"/>
                        </a:cubicBezTo>
                        <a:cubicBezTo>
                          <a:pt x="1285408" y="4382"/>
                          <a:pt x="1519205" y="-34089"/>
                          <a:pt x="1890226" y="0"/>
                        </a:cubicBezTo>
                        <a:cubicBezTo>
                          <a:pt x="2261247" y="34089"/>
                          <a:pt x="2348352" y="25566"/>
                          <a:pt x="2504880" y="0"/>
                        </a:cubicBezTo>
                        <a:cubicBezTo>
                          <a:pt x="2661408" y="-25566"/>
                          <a:pt x="2813636" y="-17392"/>
                          <a:pt x="3119534" y="0"/>
                        </a:cubicBezTo>
                        <a:cubicBezTo>
                          <a:pt x="3425432" y="17392"/>
                          <a:pt x="3604629" y="3086"/>
                          <a:pt x="3872980" y="0"/>
                        </a:cubicBezTo>
                        <a:cubicBezTo>
                          <a:pt x="4141331" y="-3086"/>
                          <a:pt x="4465311" y="18376"/>
                          <a:pt x="4626427" y="0"/>
                        </a:cubicBezTo>
                        <a:lnTo>
                          <a:pt x="4626427" y="0"/>
                        </a:lnTo>
                        <a:cubicBezTo>
                          <a:pt x="4623314" y="281132"/>
                          <a:pt x="4661773" y="579184"/>
                          <a:pt x="4626427" y="782269"/>
                        </a:cubicBezTo>
                        <a:cubicBezTo>
                          <a:pt x="4591081" y="985354"/>
                          <a:pt x="4616201" y="1075001"/>
                          <a:pt x="4626427" y="1348739"/>
                        </a:cubicBezTo>
                        <a:cubicBezTo>
                          <a:pt x="4636654" y="1622477"/>
                          <a:pt x="4609814" y="1641014"/>
                          <a:pt x="4626427" y="1915210"/>
                        </a:cubicBezTo>
                        <a:cubicBezTo>
                          <a:pt x="4643040" y="2189406"/>
                          <a:pt x="4608784" y="2359308"/>
                          <a:pt x="4626427" y="2589579"/>
                        </a:cubicBezTo>
                        <a:cubicBezTo>
                          <a:pt x="4644070" y="2819850"/>
                          <a:pt x="4602421" y="3138579"/>
                          <a:pt x="4626427" y="3317899"/>
                        </a:cubicBezTo>
                        <a:cubicBezTo>
                          <a:pt x="4650433" y="3497219"/>
                          <a:pt x="4607408" y="3615268"/>
                          <a:pt x="4626427" y="3830419"/>
                        </a:cubicBezTo>
                        <a:cubicBezTo>
                          <a:pt x="4645446" y="4045570"/>
                          <a:pt x="4625425" y="4292504"/>
                          <a:pt x="4626427" y="4504789"/>
                        </a:cubicBezTo>
                        <a:cubicBezTo>
                          <a:pt x="4627430" y="4717074"/>
                          <a:pt x="4597215" y="4965405"/>
                          <a:pt x="4626427" y="5394957"/>
                        </a:cubicBezTo>
                        <a:lnTo>
                          <a:pt x="4626427" y="5394957"/>
                        </a:lnTo>
                        <a:cubicBezTo>
                          <a:pt x="4395895" y="5375569"/>
                          <a:pt x="4288618" y="5427341"/>
                          <a:pt x="3965509" y="5394957"/>
                        </a:cubicBezTo>
                        <a:cubicBezTo>
                          <a:pt x="3642400" y="5362573"/>
                          <a:pt x="3464677" y="5359124"/>
                          <a:pt x="3212062" y="5394957"/>
                        </a:cubicBezTo>
                        <a:cubicBezTo>
                          <a:pt x="2959447" y="5430790"/>
                          <a:pt x="2819134" y="5416785"/>
                          <a:pt x="2551144" y="5394957"/>
                        </a:cubicBezTo>
                        <a:cubicBezTo>
                          <a:pt x="2283154" y="5373129"/>
                          <a:pt x="2149922" y="5409165"/>
                          <a:pt x="2029019" y="5394957"/>
                        </a:cubicBezTo>
                        <a:cubicBezTo>
                          <a:pt x="1908117" y="5380749"/>
                          <a:pt x="1650653" y="5394604"/>
                          <a:pt x="1460629" y="5394957"/>
                        </a:cubicBezTo>
                        <a:cubicBezTo>
                          <a:pt x="1270605" y="5395311"/>
                          <a:pt x="1019963" y="5392923"/>
                          <a:pt x="707182" y="5394957"/>
                        </a:cubicBezTo>
                        <a:cubicBezTo>
                          <a:pt x="394401" y="5396991"/>
                          <a:pt x="267435" y="5402137"/>
                          <a:pt x="0" y="5394957"/>
                        </a:cubicBezTo>
                        <a:lnTo>
                          <a:pt x="0" y="5394957"/>
                        </a:lnTo>
                        <a:cubicBezTo>
                          <a:pt x="-6061" y="5164908"/>
                          <a:pt x="28138" y="5087547"/>
                          <a:pt x="0" y="4828487"/>
                        </a:cubicBezTo>
                        <a:cubicBezTo>
                          <a:pt x="-28138" y="4569427"/>
                          <a:pt x="18507" y="4461260"/>
                          <a:pt x="0" y="4208066"/>
                        </a:cubicBezTo>
                        <a:cubicBezTo>
                          <a:pt x="-18507" y="3954872"/>
                          <a:pt x="10023" y="3846142"/>
                          <a:pt x="0" y="3695546"/>
                        </a:cubicBezTo>
                        <a:cubicBezTo>
                          <a:pt x="-10023" y="3544950"/>
                          <a:pt x="18060" y="3311915"/>
                          <a:pt x="0" y="3183025"/>
                        </a:cubicBezTo>
                        <a:cubicBezTo>
                          <a:pt x="-18060" y="3054135"/>
                          <a:pt x="-19108" y="2620092"/>
                          <a:pt x="0" y="2454705"/>
                        </a:cubicBezTo>
                        <a:cubicBezTo>
                          <a:pt x="19108" y="2289318"/>
                          <a:pt x="-23211" y="2022354"/>
                          <a:pt x="0" y="1888235"/>
                        </a:cubicBezTo>
                        <a:cubicBezTo>
                          <a:pt x="23211" y="1754116"/>
                          <a:pt x="-12028" y="1479881"/>
                          <a:pt x="0" y="1105966"/>
                        </a:cubicBezTo>
                        <a:cubicBezTo>
                          <a:pt x="12028" y="732051"/>
                          <a:pt x="35146" y="345401"/>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Big Point Slide A">
    <p:spTree>
      <p:nvGrpSpPr>
        <p:cNvPr id="1" name=""/>
        <p:cNvGrpSpPr/>
        <p:nvPr/>
      </p:nvGrpSpPr>
      <p:grpSpPr>
        <a:xfrm>
          <a:off x="0" y="0"/>
          <a:ext cx="0" cy="0"/>
          <a:chOff x="0" y="0"/>
          <a:chExt cx="0" cy="0"/>
        </a:xfrm>
      </p:grpSpPr>
      <p:sp>
        <p:nvSpPr>
          <p:cNvPr id="15" name="Rectangle 14"/>
          <p:cNvSpPr/>
          <p:nvPr userDrawn="1"/>
        </p:nvSpPr>
        <p:spPr>
          <a:xfrm rot="10800000">
            <a:off x="-1" y="-1"/>
            <a:ext cx="6106885"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10"/>
          <p:cNvSpPr>
            <a:spLocks noGrp="1"/>
          </p:cNvSpPr>
          <p:nvPr>
            <p:ph type="body" sz="quarter" idx="12" hasCustomPrompt="1"/>
          </p:nvPr>
        </p:nvSpPr>
        <p:spPr>
          <a:xfrm>
            <a:off x="6836228" y="731519"/>
            <a:ext cx="4648199" cy="5394957"/>
          </a:xfrm>
        </p:spPr>
        <p:txBody>
          <a:bodyPr>
            <a:normAutofit/>
          </a:bodyPr>
          <a:lstStyle>
            <a:lvl1pPr marL="0" indent="0" algn="l">
              <a:buNone/>
              <a:defRPr sz="2400" b="0" i="0">
                <a:solidFill>
                  <a:schemeClr val="accent3">
                    <a:lumMod val="10000"/>
                  </a:schemeClr>
                </a:solidFill>
                <a:latin typeface="+mn-lt"/>
                <a:ea typeface="Trebuchet MS" charset="0"/>
                <a:cs typeface="Trebuchet MS" charset="0"/>
              </a:defRPr>
            </a:lvl1pPr>
          </a:lstStyle>
          <a:p>
            <a:pPr lvl="0"/>
            <a:r>
              <a:rPr lang="en-US" dirty="0"/>
              <a:t>Click to edit slide content.</a:t>
            </a:r>
          </a:p>
        </p:txBody>
      </p:sp>
      <p:sp>
        <p:nvSpPr>
          <p:cNvPr id="14" name="Title 1"/>
          <p:cNvSpPr>
            <a:spLocks noGrp="1"/>
          </p:cNvSpPr>
          <p:nvPr>
            <p:ph type="title" hasCustomPrompt="1"/>
          </p:nvPr>
        </p:nvSpPr>
        <p:spPr>
          <a:xfrm>
            <a:off x="1116874" y="1097278"/>
            <a:ext cx="3894907" cy="4663437"/>
          </a:xfrm>
        </p:spPr>
        <p:txBody>
          <a:bodyPr anchor="ctr" anchorCtr="0">
            <a:noAutofit/>
          </a:bodyPr>
          <a:lstStyle>
            <a:lvl1pPr algn="ctr">
              <a:defRPr sz="6000" b="0" i="0">
                <a:solidFill>
                  <a:schemeClr val="bg1"/>
                </a:solidFill>
                <a:latin typeface="Museo Slab 500" panose="02000000000000000000" pitchFamily="2" charset="77"/>
                <a:ea typeface="Museo Slab 500" panose="02000000000000000000" pitchFamily="2" charset="77"/>
                <a:cs typeface="Museo Slab 500" panose="02000000000000000000" pitchFamily="2" charset="77"/>
              </a:defRPr>
            </a:lvl1pPr>
          </a:lstStyle>
          <a:p>
            <a:r>
              <a:rPr lang="en-US" dirty="0"/>
              <a:t>ADD BIG POINT</a:t>
            </a:r>
          </a:p>
        </p:txBody>
      </p:sp>
      <p:sp>
        <p:nvSpPr>
          <p:cNvPr id="2" name="Rounded Rectangle 1"/>
          <p:cNvSpPr/>
          <p:nvPr userDrawn="1"/>
        </p:nvSpPr>
        <p:spPr>
          <a:xfrm>
            <a:off x="751115" y="731519"/>
            <a:ext cx="4626427" cy="5394957"/>
          </a:xfrm>
          <a:prstGeom prst="roundRect">
            <a:avLst>
              <a:gd name="adj" fmla="val 0"/>
            </a:avLst>
          </a:prstGeom>
          <a:noFill/>
          <a:ln w="50800">
            <a:solidFill>
              <a:schemeClr val="accent2">
                <a:lumMod val="60000"/>
                <a:lumOff val="40000"/>
              </a:schemeClr>
            </a:solidFill>
            <a:prstDash val="solid"/>
            <a:extLst>
              <a:ext uri="{C807C97D-BFC1-408E-A445-0C87EB9F89A2}">
                <ask:lineSketchStyleProps xmlns:ask="http://schemas.microsoft.com/office/drawing/2018/sketchyshapes" sd="1219033472">
                  <a:custGeom>
                    <a:avLst/>
                    <a:gdLst>
                      <a:gd name="connsiteX0" fmla="*/ 0 w 4626427"/>
                      <a:gd name="connsiteY0" fmla="*/ 0 h 5394957"/>
                      <a:gd name="connsiteX1" fmla="*/ 0 w 4626427"/>
                      <a:gd name="connsiteY1" fmla="*/ 0 h 5394957"/>
                      <a:gd name="connsiteX2" fmla="*/ 614654 w 4626427"/>
                      <a:gd name="connsiteY2" fmla="*/ 0 h 5394957"/>
                      <a:gd name="connsiteX3" fmla="*/ 1136779 w 4626427"/>
                      <a:gd name="connsiteY3" fmla="*/ 0 h 5394957"/>
                      <a:gd name="connsiteX4" fmla="*/ 1890226 w 4626427"/>
                      <a:gd name="connsiteY4" fmla="*/ 0 h 5394957"/>
                      <a:gd name="connsiteX5" fmla="*/ 2504880 w 4626427"/>
                      <a:gd name="connsiteY5" fmla="*/ 0 h 5394957"/>
                      <a:gd name="connsiteX6" fmla="*/ 3119534 w 4626427"/>
                      <a:gd name="connsiteY6" fmla="*/ 0 h 5394957"/>
                      <a:gd name="connsiteX7" fmla="*/ 3872980 w 4626427"/>
                      <a:gd name="connsiteY7" fmla="*/ 0 h 5394957"/>
                      <a:gd name="connsiteX8" fmla="*/ 4626427 w 4626427"/>
                      <a:gd name="connsiteY8" fmla="*/ 0 h 5394957"/>
                      <a:gd name="connsiteX9" fmla="*/ 4626427 w 4626427"/>
                      <a:gd name="connsiteY9" fmla="*/ 0 h 5394957"/>
                      <a:gd name="connsiteX10" fmla="*/ 4626427 w 4626427"/>
                      <a:gd name="connsiteY10" fmla="*/ 782269 h 5394957"/>
                      <a:gd name="connsiteX11" fmla="*/ 4626427 w 4626427"/>
                      <a:gd name="connsiteY11" fmla="*/ 1348739 h 5394957"/>
                      <a:gd name="connsiteX12" fmla="*/ 4626427 w 4626427"/>
                      <a:gd name="connsiteY12" fmla="*/ 1915210 h 5394957"/>
                      <a:gd name="connsiteX13" fmla="*/ 4626427 w 4626427"/>
                      <a:gd name="connsiteY13" fmla="*/ 2589579 h 5394957"/>
                      <a:gd name="connsiteX14" fmla="*/ 4626427 w 4626427"/>
                      <a:gd name="connsiteY14" fmla="*/ 3317899 h 5394957"/>
                      <a:gd name="connsiteX15" fmla="*/ 4626427 w 4626427"/>
                      <a:gd name="connsiteY15" fmla="*/ 3830419 h 5394957"/>
                      <a:gd name="connsiteX16" fmla="*/ 4626427 w 4626427"/>
                      <a:gd name="connsiteY16" fmla="*/ 4504789 h 5394957"/>
                      <a:gd name="connsiteX17" fmla="*/ 4626427 w 4626427"/>
                      <a:gd name="connsiteY17" fmla="*/ 5394957 h 5394957"/>
                      <a:gd name="connsiteX18" fmla="*/ 4626427 w 4626427"/>
                      <a:gd name="connsiteY18" fmla="*/ 5394957 h 5394957"/>
                      <a:gd name="connsiteX19" fmla="*/ 3965509 w 4626427"/>
                      <a:gd name="connsiteY19" fmla="*/ 5394957 h 5394957"/>
                      <a:gd name="connsiteX20" fmla="*/ 3212062 w 4626427"/>
                      <a:gd name="connsiteY20" fmla="*/ 5394957 h 5394957"/>
                      <a:gd name="connsiteX21" fmla="*/ 2551144 w 4626427"/>
                      <a:gd name="connsiteY21" fmla="*/ 5394957 h 5394957"/>
                      <a:gd name="connsiteX22" fmla="*/ 2029019 w 4626427"/>
                      <a:gd name="connsiteY22" fmla="*/ 5394957 h 5394957"/>
                      <a:gd name="connsiteX23" fmla="*/ 1460629 w 4626427"/>
                      <a:gd name="connsiteY23" fmla="*/ 5394957 h 5394957"/>
                      <a:gd name="connsiteX24" fmla="*/ 707182 w 4626427"/>
                      <a:gd name="connsiteY24" fmla="*/ 5394957 h 5394957"/>
                      <a:gd name="connsiteX25" fmla="*/ 0 w 4626427"/>
                      <a:gd name="connsiteY25" fmla="*/ 5394957 h 5394957"/>
                      <a:gd name="connsiteX26" fmla="*/ 0 w 4626427"/>
                      <a:gd name="connsiteY26" fmla="*/ 5394957 h 5394957"/>
                      <a:gd name="connsiteX27" fmla="*/ 0 w 4626427"/>
                      <a:gd name="connsiteY27" fmla="*/ 4828487 h 5394957"/>
                      <a:gd name="connsiteX28" fmla="*/ 0 w 4626427"/>
                      <a:gd name="connsiteY28" fmla="*/ 4208066 h 5394957"/>
                      <a:gd name="connsiteX29" fmla="*/ 0 w 4626427"/>
                      <a:gd name="connsiteY29" fmla="*/ 3695546 h 5394957"/>
                      <a:gd name="connsiteX30" fmla="*/ 0 w 4626427"/>
                      <a:gd name="connsiteY30" fmla="*/ 3183025 h 5394957"/>
                      <a:gd name="connsiteX31" fmla="*/ 0 w 4626427"/>
                      <a:gd name="connsiteY31" fmla="*/ 2454705 h 5394957"/>
                      <a:gd name="connsiteX32" fmla="*/ 0 w 4626427"/>
                      <a:gd name="connsiteY32" fmla="*/ 1888235 h 5394957"/>
                      <a:gd name="connsiteX33" fmla="*/ 0 w 4626427"/>
                      <a:gd name="connsiteY33" fmla="*/ 1105966 h 5394957"/>
                      <a:gd name="connsiteX34" fmla="*/ 0 w 4626427"/>
                      <a:gd name="connsiteY34" fmla="*/ 0 h 5394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6427" h="5394957" extrusionOk="0">
                        <a:moveTo>
                          <a:pt x="0" y="0"/>
                        </a:moveTo>
                        <a:lnTo>
                          <a:pt x="0" y="0"/>
                        </a:lnTo>
                        <a:cubicBezTo>
                          <a:pt x="240121" y="-19070"/>
                          <a:pt x="383512" y="-18001"/>
                          <a:pt x="614654" y="0"/>
                        </a:cubicBezTo>
                        <a:cubicBezTo>
                          <a:pt x="845796" y="18001"/>
                          <a:pt x="988151" y="-4382"/>
                          <a:pt x="1136779" y="0"/>
                        </a:cubicBezTo>
                        <a:cubicBezTo>
                          <a:pt x="1285408" y="4382"/>
                          <a:pt x="1519205" y="-34089"/>
                          <a:pt x="1890226" y="0"/>
                        </a:cubicBezTo>
                        <a:cubicBezTo>
                          <a:pt x="2261247" y="34089"/>
                          <a:pt x="2348352" y="25566"/>
                          <a:pt x="2504880" y="0"/>
                        </a:cubicBezTo>
                        <a:cubicBezTo>
                          <a:pt x="2661408" y="-25566"/>
                          <a:pt x="2813636" y="-17392"/>
                          <a:pt x="3119534" y="0"/>
                        </a:cubicBezTo>
                        <a:cubicBezTo>
                          <a:pt x="3425432" y="17392"/>
                          <a:pt x="3604629" y="3086"/>
                          <a:pt x="3872980" y="0"/>
                        </a:cubicBezTo>
                        <a:cubicBezTo>
                          <a:pt x="4141331" y="-3086"/>
                          <a:pt x="4465311" y="18376"/>
                          <a:pt x="4626427" y="0"/>
                        </a:cubicBezTo>
                        <a:lnTo>
                          <a:pt x="4626427" y="0"/>
                        </a:lnTo>
                        <a:cubicBezTo>
                          <a:pt x="4623314" y="281132"/>
                          <a:pt x="4661773" y="579184"/>
                          <a:pt x="4626427" y="782269"/>
                        </a:cubicBezTo>
                        <a:cubicBezTo>
                          <a:pt x="4591081" y="985354"/>
                          <a:pt x="4616201" y="1075001"/>
                          <a:pt x="4626427" y="1348739"/>
                        </a:cubicBezTo>
                        <a:cubicBezTo>
                          <a:pt x="4636654" y="1622477"/>
                          <a:pt x="4609814" y="1641014"/>
                          <a:pt x="4626427" y="1915210"/>
                        </a:cubicBezTo>
                        <a:cubicBezTo>
                          <a:pt x="4643040" y="2189406"/>
                          <a:pt x="4608784" y="2359308"/>
                          <a:pt x="4626427" y="2589579"/>
                        </a:cubicBezTo>
                        <a:cubicBezTo>
                          <a:pt x="4644070" y="2819850"/>
                          <a:pt x="4602421" y="3138579"/>
                          <a:pt x="4626427" y="3317899"/>
                        </a:cubicBezTo>
                        <a:cubicBezTo>
                          <a:pt x="4650433" y="3497219"/>
                          <a:pt x="4607408" y="3615268"/>
                          <a:pt x="4626427" y="3830419"/>
                        </a:cubicBezTo>
                        <a:cubicBezTo>
                          <a:pt x="4645446" y="4045570"/>
                          <a:pt x="4625425" y="4292504"/>
                          <a:pt x="4626427" y="4504789"/>
                        </a:cubicBezTo>
                        <a:cubicBezTo>
                          <a:pt x="4627430" y="4717074"/>
                          <a:pt x="4597215" y="4965405"/>
                          <a:pt x="4626427" y="5394957"/>
                        </a:cubicBezTo>
                        <a:lnTo>
                          <a:pt x="4626427" y="5394957"/>
                        </a:lnTo>
                        <a:cubicBezTo>
                          <a:pt x="4395895" y="5375569"/>
                          <a:pt x="4288618" y="5427341"/>
                          <a:pt x="3965509" y="5394957"/>
                        </a:cubicBezTo>
                        <a:cubicBezTo>
                          <a:pt x="3642400" y="5362573"/>
                          <a:pt x="3464677" y="5359124"/>
                          <a:pt x="3212062" y="5394957"/>
                        </a:cubicBezTo>
                        <a:cubicBezTo>
                          <a:pt x="2959447" y="5430790"/>
                          <a:pt x="2819134" y="5416785"/>
                          <a:pt x="2551144" y="5394957"/>
                        </a:cubicBezTo>
                        <a:cubicBezTo>
                          <a:pt x="2283154" y="5373129"/>
                          <a:pt x="2149922" y="5409165"/>
                          <a:pt x="2029019" y="5394957"/>
                        </a:cubicBezTo>
                        <a:cubicBezTo>
                          <a:pt x="1908117" y="5380749"/>
                          <a:pt x="1650653" y="5394604"/>
                          <a:pt x="1460629" y="5394957"/>
                        </a:cubicBezTo>
                        <a:cubicBezTo>
                          <a:pt x="1270605" y="5395311"/>
                          <a:pt x="1019963" y="5392923"/>
                          <a:pt x="707182" y="5394957"/>
                        </a:cubicBezTo>
                        <a:cubicBezTo>
                          <a:pt x="394401" y="5396991"/>
                          <a:pt x="267435" y="5402137"/>
                          <a:pt x="0" y="5394957"/>
                        </a:cubicBezTo>
                        <a:lnTo>
                          <a:pt x="0" y="5394957"/>
                        </a:lnTo>
                        <a:cubicBezTo>
                          <a:pt x="-6061" y="5164908"/>
                          <a:pt x="28138" y="5087547"/>
                          <a:pt x="0" y="4828487"/>
                        </a:cubicBezTo>
                        <a:cubicBezTo>
                          <a:pt x="-28138" y="4569427"/>
                          <a:pt x="18507" y="4461260"/>
                          <a:pt x="0" y="4208066"/>
                        </a:cubicBezTo>
                        <a:cubicBezTo>
                          <a:pt x="-18507" y="3954872"/>
                          <a:pt x="10023" y="3846142"/>
                          <a:pt x="0" y="3695546"/>
                        </a:cubicBezTo>
                        <a:cubicBezTo>
                          <a:pt x="-10023" y="3544950"/>
                          <a:pt x="18060" y="3311915"/>
                          <a:pt x="0" y="3183025"/>
                        </a:cubicBezTo>
                        <a:cubicBezTo>
                          <a:pt x="-18060" y="3054135"/>
                          <a:pt x="-19108" y="2620092"/>
                          <a:pt x="0" y="2454705"/>
                        </a:cubicBezTo>
                        <a:cubicBezTo>
                          <a:pt x="19108" y="2289318"/>
                          <a:pt x="-23211" y="2022354"/>
                          <a:pt x="0" y="1888235"/>
                        </a:cubicBezTo>
                        <a:cubicBezTo>
                          <a:pt x="23211" y="1754116"/>
                          <a:pt x="-12028" y="1479881"/>
                          <a:pt x="0" y="1105966"/>
                        </a:cubicBezTo>
                        <a:cubicBezTo>
                          <a:pt x="12028" y="732051"/>
                          <a:pt x="35146" y="345401"/>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622209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Big Point Slide A">
    <p:spTree>
      <p:nvGrpSpPr>
        <p:cNvPr id="1" name=""/>
        <p:cNvGrpSpPr/>
        <p:nvPr/>
      </p:nvGrpSpPr>
      <p:grpSpPr>
        <a:xfrm>
          <a:off x="0" y="0"/>
          <a:ext cx="0" cy="0"/>
          <a:chOff x="0" y="0"/>
          <a:chExt cx="0" cy="0"/>
        </a:xfrm>
      </p:grpSpPr>
      <p:sp>
        <p:nvSpPr>
          <p:cNvPr id="15" name="Rectangle 14"/>
          <p:cNvSpPr/>
          <p:nvPr userDrawn="1"/>
        </p:nvSpPr>
        <p:spPr>
          <a:xfrm rot="10800000">
            <a:off x="-1" y="-1"/>
            <a:ext cx="6106885" cy="68580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10"/>
          <p:cNvSpPr>
            <a:spLocks noGrp="1"/>
          </p:cNvSpPr>
          <p:nvPr>
            <p:ph type="body" sz="quarter" idx="12" hasCustomPrompt="1"/>
          </p:nvPr>
        </p:nvSpPr>
        <p:spPr>
          <a:xfrm>
            <a:off x="6836228" y="731519"/>
            <a:ext cx="4648199" cy="5394957"/>
          </a:xfrm>
        </p:spPr>
        <p:txBody>
          <a:bodyPr>
            <a:normAutofit/>
          </a:bodyPr>
          <a:lstStyle>
            <a:lvl1pPr marL="0" indent="0" algn="l">
              <a:buNone/>
              <a:defRPr sz="2400" b="0" i="0">
                <a:solidFill>
                  <a:schemeClr val="accent3">
                    <a:lumMod val="10000"/>
                  </a:schemeClr>
                </a:solidFill>
                <a:latin typeface="+mn-lt"/>
                <a:ea typeface="Trebuchet MS" charset="0"/>
                <a:cs typeface="Trebuchet MS" charset="0"/>
              </a:defRPr>
            </a:lvl1pPr>
          </a:lstStyle>
          <a:p>
            <a:pPr lvl="0"/>
            <a:r>
              <a:rPr lang="en-US" dirty="0"/>
              <a:t>Click to edit slide content.</a:t>
            </a:r>
          </a:p>
        </p:txBody>
      </p:sp>
      <p:sp>
        <p:nvSpPr>
          <p:cNvPr id="14" name="Title 1"/>
          <p:cNvSpPr>
            <a:spLocks noGrp="1"/>
          </p:cNvSpPr>
          <p:nvPr>
            <p:ph type="title" hasCustomPrompt="1"/>
          </p:nvPr>
        </p:nvSpPr>
        <p:spPr>
          <a:xfrm>
            <a:off x="1116874" y="1097278"/>
            <a:ext cx="3894907" cy="4663437"/>
          </a:xfrm>
        </p:spPr>
        <p:txBody>
          <a:bodyPr anchor="ctr" anchorCtr="0">
            <a:noAutofit/>
          </a:bodyPr>
          <a:lstStyle>
            <a:lvl1pPr algn="ctr">
              <a:defRPr sz="6000" b="0" i="0">
                <a:solidFill>
                  <a:schemeClr val="bg1"/>
                </a:solidFill>
                <a:latin typeface="Museo Slab 500" panose="02000000000000000000" pitchFamily="2" charset="77"/>
                <a:ea typeface="Museo Slab 500" panose="02000000000000000000" pitchFamily="2" charset="77"/>
                <a:cs typeface="Museo Slab 500" panose="02000000000000000000" pitchFamily="2" charset="77"/>
              </a:defRPr>
            </a:lvl1pPr>
          </a:lstStyle>
          <a:p>
            <a:r>
              <a:rPr lang="en-US" dirty="0"/>
              <a:t>ADD BIG POINT</a:t>
            </a:r>
          </a:p>
        </p:txBody>
      </p:sp>
      <p:sp>
        <p:nvSpPr>
          <p:cNvPr id="2" name="Rounded Rectangle 1"/>
          <p:cNvSpPr/>
          <p:nvPr userDrawn="1"/>
        </p:nvSpPr>
        <p:spPr>
          <a:xfrm>
            <a:off x="751115" y="731519"/>
            <a:ext cx="4626427" cy="5394957"/>
          </a:xfrm>
          <a:prstGeom prst="roundRect">
            <a:avLst>
              <a:gd name="adj" fmla="val 0"/>
            </a:avLst>
          </a:prstGeom>
          <a:noFill/>
          <a:ln w="50800">
            <a:solidFill>
              <a:schemeClr val="accent4">
                <a:lumMod val="60000"/>
                <a:lumOff val="40000"/>
              </a:schemeClr>
            </a:solidFill>
            <a:prstDash val="solid"/>
            <a:extLst>
              <a:ext uri="{C807C97D-BFC1-408E-A445-0C87EB9F89A2}">
                <ask:lineSketchStyleProps xmlns:ask="http://schemas.microsoft.com/office/drawing/2018/sketchyshapes" sd="1219033472">
                  <a:custGeom>
                    <a:avLst/>
                    <a:gdLst>
                      <a:gd name="connsiteX0" fmla="*/ 0 w 4626427"/>
                      <a:gd name="connsiteY0" fmla="*/ 0 h 5394957"/>
                      <a:gd name="connsiteX1" fmla="*/ 0 w 4626427"/>
                      <a:gd name="connsiteY1" fmla="*/ 0 h 5394957"/>
                      <a:gd name="connsiteX2" fmla="*/ 614654 w 4626427"/>
                      <a:gd name="connsiteY2" fmla="*/ 0 h 5394957"/>
                      <a:gd name="connsiteX3" fmla="*/ 1136779 w 4626427"/>
                      <a:gd name="connsiteY3" fmla="*/ 0 h 5394957"/>
                      <a:gd name="connsiteX4" fmla="*/ 1890226 w 4626427"/>
                      <a:gd name="connsiteY4" fmla="*/ 0 h 5394957"/>
                      <a:gd name="connsiteX5" fmla="*/ 2504880 w 4626427"/>
                      <a:gd name="connsiteY5" fmla="*/ 0 h 5394957"/>
                      <a:gd name="connsiteX6" fmla="*/ 3119534 w 4626427"/>
                      <a:gd name="connsiteY6" fmla="*/ 0 h 5394957"/>
                      <a:gd name="connsiteX7" fmla="*/ 3872980 w 4626427"/>
                      <a:gd name="connsiteY7" fmla="*/ 0 h 5394957"/>
                      <a:gd name="connsiteX8" fmla="*/ 4626427 w 4626427"/>
                      <a:gd name="connsiteY8" fmla="*/ 0 h 5394957"/>
                      <a:gd name="connsiteX9" fmla="*/ 4626427 w 4626427"/>
                      <a:gd name="connsiteY9" fmla="*/ 0 h 5394957"/>
                      <a:gd name="connsiteX10" fmla="*/ 4626427 w 4626427"/>
                      <a:gd name="connsiteY10" fmla="*/ 782269 h 5394957"/>
                      <a:gd name="connsiteX11" fmla="*/ 4626427 w 4626427"/>
                      <a:gd name="connsiteY11" fmla="*/ 1348739 h 5394957"/>
                      <a:gd name="connsiteX12" fmla="*/ 4626427 w 4626427"/>
                      <a:gd name="connsiteY12" fmla="*/ 1915210 h 5394957"/>
                      <a:gd name="connsiteX13" fmla="*/ 4626427 w 4626427"/>
                      <a:gd name="connsiteY13" fmla="*/ 2589579 h 5394957"/>
                      <a:gd name="connsiteX14" fmla="*/ 4626427 w 4626427"/>
                      <a:gd name="connsiteY14" fmla="*/ 3317899 h 5394957"/>
                      <a:gd name="connsiteX15" fmla="*/ 4626427 w 4626427"/>
                      <a:gd name="connsiteY15" fmla="*/ 3830419 h 5394957"/>
                      <a:gd name="connsiteX16" fmla="*/ 4626427 w 4626427"/>
                      <a:gd name="connsiteY16" fmla="*/ 4504789 h 5394957"/>
                      <a:gd name="connsiteX17" fmla="*/ 4626427 w 4626427"/>
                      <a:gd name="connsiteY17" fmla="*/ 5394957 h 5394957"/>
                      <a:gd name="connsiteX18" fmla="*/ 4626427 w 4626427"/>
                      <a:gd name="connsiteY18" fmla="*/ 5394957 h 5394957"/>
                      <a:gd name="connsiteX19" fmla="*/ 3965509 w 4626427"/>
                      <a:gd name="connsiteY19" fmla="*/ 5394957 h 5394957"/>
                      <a:gd name="connsiteX20" fmla="*/ 3212062 w 4626427"/>
                      <a:gd name="connsiteY20" fmla="*/ 5394957 h 5394957"/>
                      <a:gd name="connsiteX21" fmla="*/ 2551144 w 4626427"/>
                      <a:gd name="connsiteY21" fmla="*/ 5394957 h 5394957"/>
                      <a:gd name="connsiteX22" fmla="*/ 2029019 w 4626427"/>
                      <a:gd name="connsiteY22" fmla="*/ 5394957 h 5394957"/>
                      <a:gd name="connsiteX23" fmla="*/ 1460629 w 4626427"/>
                      <a:gd name="connsiteY23" fmla="*/ 5394957 h 5394957"/>
                      <a:gd name="connsiteX24" fmla="*/ 707182 w 4626427"/>
                      <a:gd name="connsiteY24" fmla="*/ 5394957 h 5394957"/>
                      <a:gd name="connsiteX25" fmla="*/ 0 w 4626427"/>
                      <a:gd name="connsiteY25" fmla="*/ 5394957 h 5394957"/>
                      <a:gd name="connsiteX26" fmla="*/ 0 w 4626427"/>
                      <a:gd name="connsiteY26" fmla="*/ 5394957 h 5394957"/>
                      <a:gd name="connsiteX27" fmla="*/ 0 w 4626427"/>
                      <a:gd name="connsiteY27" fmla="*/ 4828487 h 5394957"/>
                      <a:gd name="connsiteX28" fmla="*/ 0 w 4626427"/>
                      <a:gd name="connsiteY28" fmla="*/ 4208066 h 5394957"/>
                      <a:gd name="connsiteX29" fmla="*/ 0 w 4626427"/>
                      <a:gd name="connsiteY29" fmla="*/ 3695546 h 5394957"/>
                      <a:gd name="connsiteX30" fmla="*/ 0 w 4626427"/>
                      <a:gd name="connsiteY30" fmla="*/ 3183025 h 5394957"/>
                      <a:gd name="connsiteX31" fmla="*/ 0 w 4626427"/>
                      <a:gd name="connsiteY31" fmla="*/ 2454705 h 5394957"/>
                      <a:gd name="connsiteX32" fmla="*/ 0 w 4626427"/>
                      <a:gd name="connsiteY32" fmla="*/ 1888235 h 5394957"/>
                      <a:gd name="connsiteX33" fmla="*/ 0 w 4626427"/>
                      <a:gd name="connsiteY33" fmla="*/ 1105966 h 5394957"/>
                      <a:gd name="connsiteX34" fmla="*/ 0 w 4626427"/>
                      <a:gd name="connsiteY34" fmla="*/ 0 h 5394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6427" h="5394957" extrusionOk="0">
                        <a:moveTo>
                          <a:pt x="0" y="0"/>
                        </a:moveTo>
                        <a:lnTo>
                          <a:pt x="0" y="0"/>
                        </a:lnTo>
                        <a:cubicBezTo>
                          <a:pt x="240121" y="-19070"/>
                          <a:pt x="383512" y="-18001"/>
                          <a:pt x="614654" y="0"/>
                        </a:cubicBezTo>
                        <a:cubicBezTo>
                          <a:pt x="845796" y="18001"/>
                          <a:pt x="988151" y="-4382"/>
                          <a:pt x="1136779" y="0"/>
                        </a:cubicBezTo>
                        <a:cubicBezTo>
                          <a:pt x="1285408" y="4382"/>
                          <a:pt x="1519205" y="-34089"/>
                          <a:pt x="1890226" y="0"/>
                        </a:cubicBezTo>
                        <a:cubicBezTo>
                          <a:pt x="2261247" y="34089"/>
                          <a:pt x="2348352" y="25566"/>
                          <a:pt x="2504880" y="0"/>
                        </a:cubicBezTo>
                        <a:cubicBezTo>
                          <a:pt x="2661408" y="-25566"/>
                          <a:pt x="2813636" y="-17392"/>
                          <a:pt x="3119534" y="0"/>
                        </a:cubicBezTo>
                        <a:cubicBezTo>
                          <a:pt x="3425432" y="17392"/>
                          <a:pt x="3604629" y="3086"/>
                          <a:pt x="3872980" y="0"/>
                        </a:cubicBezTo>
                        <a:cubicBezTo>
                          <a:pt x="4141331" y="-3086"/>
                          <a:pt x="4465311" y="18376"/>
                          <a:pt x="4626427" y="0"/>
                        </a:cubicBezTo>
                        <a:lnTo>
                          <a:pt x="4626427" y="0"/>
                        </a:lnTo>
                        <a:cubicBezTo>
                          <a:pt x="4623314" y="281132"/>
                          <a:pt x="4661773" y="579184"/>
                          <a:pt x="4626427" y="782269"/>
                        </a:cubicBezTo>
                        <a:cubicBezTo>
                          <a:pt x="4591081" y="985354"/>
                          <a:pt x="4616201" y="1075001"/>
                          <a:pt x="4626427" y="1348739"/>
                        </a:cubicBezTo>
                        <a:cubicBezTo>
                          <a:pt x="4636654" y="1622477"/>
                          <a:pt x="4609814" y="1641014"/>
                          <a:pt x="4626427" y="1915210"/>
                        </a:cubicBezTo>
                        <a:cubicBezTo>
                          <a:pt x="4643040" y="2189406"/>
                          <a:pt x="4608784" y="2359308"/>
                          <a:pt x="4626427" y="2589579"/>
                        </a:cubicBezTo>
                        <a:cubicBezTo>
                          <a:pt x="4644070" y="2819850"/>
                          <a:pt x="4602421" y="3138579"/>
                          <a:pt x="4626427" y="3317899"/>
                        </a:cubicBezTo>
                        <a:cubicBezTo>
                          <a:pt x="4650433" y="3497219"/>
                          <a:pt x="4607408" y="3615268"/>
                          <a:pt x="4626427" y="3830419"/>
                        </a:cubicBezTo>
                        <a:cubicBezTo>
                          <a:pt x="4645446" y="4045570"/>
                          <a:pt x="4625425" y="4292504"/>
                          <a:pt x="4626427" y="4504789"/>
                        </a:cubicBezTo>
                        <a:cubicBezTo>
                          <a:pt x="4627430" y="4717074"/>
                          <a:pt x="4597215" y="4965405"/>
                          <a:pt x="4626427" y="5394957"/>
                        </a:cubicBezTo>
                        <a:lnTo>
                          <a:pt x="4626427" y="5394957"/>
                        </a:lnTo>
                        <a:cubicBezTo>
                          <a:pt x="4395895" y="5375569"/>
                          <a:pt x="4288618" y="5427341"/>
                          <a:pt x="3965509" y="5394957"/>
                        </a:cubicBezTo>
                        <a:cubicBezTo>
                          <a:pt x="3642400" y="5362573"/>
                          <a:pt x="3464677" y="5359124"/>
                          <a:pt x="3212062" y="5394957"/>
                        </a:cubicBezTo>
                        <a:cubicBezTo>
                          <a:pt x="2959447" y="5430790"/>
                          <a:pt x="2819134" y="5416785"/>
                          <a:pt x="2551144" y="5394957"/>
                        </a:cubicBezTo>
                        <a:cubicBezTo>
                          <a:pt x="2283154" y="5373129"/>
                          <a:pt x="2149922" y="5409165"/>
                          <a:pt x="2029019" y="5394957"/>
                        </a:cubicBezTo>
                        <a:cubicBezTo>
                          <a:pt x="1908117" y="5380749"/>
                          <a:pt x="1650653" y="5394604"/>
                          <a:pt x="1460629" y="5394957"/>
                        </a:cubicBezTo>
                        <a:cubicBezTo>
                          <a:pt x="1270605" y="5395311"/>
                          <a:pt x="1019963" y="5392923"/>
                          <a:pt x="707182" y="5394957"/>
                        </a:cubicBezTo>
                        <a:cubicBezTo>
                          <a:pt x="394401" y="5396991"/>
                          <a:pt x="267435" y="5402137"/>
                          <a:pt x="0" y="5394957"/>
                        </a:cubicBezTo>
                        <a:lnTo>
                          <a:pt x="0" y="5394957"/>
                        </a:lnTo>
                        <a:cubicBezTo>
                          <a:pt x="-6061" y="5164908"/>
                          <a:pt x="28138" y="5087547"/>
                          <a:pt x="0" y="4828487"/>
                        </a:cubicBezTo>
                        <a:cubicBezTo>
                          <a:pt x="-28138" y="4569427"/>
                          <a:pt x="18507" y="4461260"/>
                          <a:pt x="0" y="4208066"/>
                        </a:cubicBezTo>
                        <a:cubicBezTo>
                          <a:pt x="-18507" y="3954872"/>
                          <a:pt x="10023" y="3846142"/>
                          <a:pt x="0" y="3695546"/>
                        </a:cubicBezTo>
                        <a:cubicBezTo>
                          <a:pt x="-10023" y="3544950"/>
                          <a:pt x="18060" y="3311915"/>
                          <a:pt x="0" y="3183025"/>
                        </a:cubicBezTo>
                        <a:cubicBezTo>
                          <a:pt x="-18060" y="3054135"/>
                          <a:pt x="-19108" y="2620092"/>
                          <a:pt x="0" y="2454705"/>
                        </a:cubicBezTo>
                        <a:cubicBezTo>
                          <a:pt x="19108" y="2289318"/>
                          <a:pt x="-23211" y="2022354"/>
                          <a:pt x="0" y="1888235"/>
                        </a:cubicBezTo>
                        <a:cubicBezTo>
                          <a:pt x="23211" y="1754116"/>
                          <a:pt x="-12028" y="1479881"/>
                          <a:pt x="0" y="1105966"/>
                        </a:cubicBezTo>
                        <a:cubicBezTo>
                          <a:pt x="12028" y="732051"/>
                          <a:pt x="35146" y="345401"/>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664540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Big Point Slide A">
    <p:spTree>
      <p:nvGrpSpPr>
        <p:cNvPr id="1" name=""/>
        <p:cNvGrpSpPr/>
        <p:nvPr/>
      </p:nvGrpSpPr>
      <p:grpSpPr>
        <a:xfrm>
          <a:off x="0" y="0"/>
          <a:ext cx="0" cy="0"/>
          <a:chOff x="0" y="0"/>
          <a:chExt cx="0" cy="0"/>
        </a:xfrm>
      </p:grpSpPr>
      <p:sp>
        <p:nvSpPr>
          <p:cNvPr id="15" name="Rectangle 14"/>
          <p:cNvSpPr/>
          <p:nvPr userDrawn="1"/>
        </p:nvSpPr>
        <p:spPr>
          <a:xfrm rot="10800000">
            <a:off x="-1" y="-1"/>
            <a:ext cx="6106885" cy="685800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10"/>
          <p:cNvSpPr>
            <a:spLocks noGrp="1"/>
          </p:cNvSpPr>
          <p:nvPr>
            <p:ph type="body" sz="quarter" idx="12" hasCustomPrompt="1"/>
          </p:nvPr>
        </p:nvSpPr>
        <p:spPr>
          <a:xfrm>
            <a:off x="6836228" y="731519"/>
            <a:ext cx="4648199" cy="5394957"/>
          </a:xfrm>
        </p:spPr>
        <p:txBody>
          <a:bodyPr>
            <a:normAutofit/>
          </a:bodyPr>
          <a:lstStyle>
            <a:lvl1pPr marL="0" indent="0" algn="l">
              <a:buNone/>
              <a:defRPr sz="2400" b="0" i="0">
                <a:solidFill>
                  <a:schemeClr val="accent3">
                    <a:lumMod val="10000"/>
                  </a:schemeClr>
                </a:solidFill>
                <a:latin typeface="+mn-lt"/>
                <a:ea typeface="Trebuchet MS" charset="0"/>
                <a:cs typeface="Trebuchet MS" charset="0"/>
              </a:defRPr>
            </a:lvl1pPr>
          </a:lstStyle>
          <a:p>
            <a:pPr lvl="0"/>
            <a:r>
              <a:rPr lang="en-US" dirty="0"/>
              <a:t>Click to edit slide content.</a:t>
            </a:r>
          </a:p>
        </p:txBody>
      </p:sp>
      <p:sp>
        <p:nvSpPr>
          <p:cNvPr id="14" name="Title 1"/>
          <p:cNvSpPr>
            <a:spLocks noGrp="1"/>
          </p:cNvSpPr>
          <p:nvPr>
            <p:ph type="title" hasCustomPrompt="1"/>
          </p:nvPr>
        </p:nvSpPr>
        <p:spPr>
          <a:xfrm>
            <a:off x="1116874" y="1097278"/>
            <a:ext cx="3894907" cy="4663437"/>
          </a:xfrm>
        </p:spPr>
        <p:txBody>
          <a:bodyPr anchor="ctr" anchorCtr="0">
            <a:noAutofit/>
          </a:bodyPr>
          <a:lstStyle>
            <a:lvl1pPr algn="ctr">
              <a:defRPr sz="6000" b="0" i="0">
                <a:solidFill>
                  <a:schemeClr val="bg1"/>
                </a:solidFill>
                <a:latin typeface="Museo Slab 500" panose="02000000000000000000" pitchFamily="2" charset="77"/>
                <a:ea typeface="Museo Slab 500" panose="02000000000000000000" pitchFamily="2" charset="77"/>
                <a:cs typeface="Museo Slab 500" panose="02000000000000000000" pitchFamily="2" charset="77"/>
              </a:defRPr>
            </a:lvl1pPr>
          </a:lstStyle>
          <a:p>
            <a:r>
              <a:rPr lang="en-US" dirty="0"/>
              <a:t>ADD BIG POINT</a:t>
            </a:r>
          </a:p>
        </p:txBody>
      </p:sp>
      <p:sp>
        <p:nvSpPr>
          <p:cNvPr id="2" name="Rounded Rectangle 1"/>
          <p:cNvSpPr/>
          <p:nvPr userDrawn="1"/>
        </p:nvSpPr>
        <p:spPr>
          <a:xfrm>
            <a:off x="751115" y="731519"/>
            <a:ext cx="4626427" cy="5394957"/>
          </a:xfrm>
          <a:prstGeom prst="roundRect">
            <a:avLst>
              <a:gd name="adj" fmla="val 0"/>
            </a:avLst>
          </a:prstGeom>
          <a:noFill/>
          <a:ln w="50800">
            <a:solidFill>
              <a:schemeClr val="accent5">
                <a:lumMod val="60000"/>
                <a:lumOff val="40000"/>
              </a:schemeClr>
            </a:solidFill>
            <a:prstDash val="solid"/>
            <a:extLst>
              <a:ext uri="{C807C97D-BFC1-408E-A445-0C87EB9F89A2}">
                <ask:lineSketchStyleProps xmlns:ask="http://schemas.microsoft.com/office/drawing/2018/sketchyshapes" sd="1219033472">
                  <a:custGeom>
                    <a:avLst/>
                    <a:gdLst>
                      <a:gd name="connsiteX0" fmla="*/ 0 w 4626427"/>
                      <a:gd name="connsiteY0" fmla="*/ 0 h 5394957"/>
                      <a:gd name="connsiteX1" fmla="*/ 0 w 4626427"/>
                      <a:gd name="connsiteY1" fmla="*/ 0 h 5394957"/>
                      <a:gd name="connsiteX2" fmla="*/ 614654 w 4626427"/>
                      <a:gd name="connsiteY2" fmla="*/ 0 h 5394957"/>
                      <a:gd name="connsiteX3" fmla="*/ 1136779 w 4626427"/>
                      <a:gd name="connsiteY3" fmla="*/ 0 h 5394957"/>
                      <a:gd name="connsiteX4" fmla="*/ 1890226 w 4626427"/>
                      <a:gd name="connsiteY4" fmla="*/ 0 h 5394957"/>
                      <a:gd name="connsiteX5" fmla="*/ 2504880 w 4626427"/>
                      <a:gd name="connsiteY5" fmla="*/ 0 h 5394957"/>
                      <a:gd name="connsiteX6" fmla="*/ 3119534 w 4626427"/>
                      <a:gd name="connsiteY6" fmla="*/ 0 h 5394957"/>
                      <a:gd name="connsiteX7" fmla="*/ 3872980 w 4626427"/>
                      <a:gd name="connsiteY7" fmla="*/ 0 h 5394957"/>
                      <a:gd name="connsiteX8" fmla="*/ 4626427 w 4626427"/>
                      <a:gd name="connsiteY8" fmla="*/ 0 h 5394957"/>
                      <a:gd name="connsiteX9" fmla="*/ 4626427 w 4626427"/>
                      <a:gd name="connsiteY9" fmla="*/ 0 h 5394957"/>
                      <a:gd name="connsiteX10" fmla="*/ 4626427 w 4626427"/>
                      <a:gd name="connsiteY10" fmla="*/ 782269 h 5394957"/>
                      <a:gd name="connsiteX11" fmla="*/ 4626427 w 4626427"/>
                      <a:gd name="connsiteY11" fmla="*/ 1348739 h 5394957"/>
                      <a:gd name="connsiteX12" fmla="*/ 4626427 w 4626427"/>
                      <a:gd name="connsiteY12" fmla="*/ 1915210 h 5394957"/>
                      <a:gd name="connsiteX13" fmla="*/ 4626427 w 4626427"/>
                      <a:gd name="connsiteY13" fmla="*/ 2589579 h 5394957"/>
                      <a:gd name="connsiteX14" fmla="*/ 4626427 w 4626427"/>
                      <a:gd name="connsiteY14" fmla="*/ 3317899 h 5394957"/>
                      <a:gd name="connsiteX15" fmla="*/ 4626427 w 4626427"/>
                      <a:gd name="connsiteY15" fmla="*/ 3830419 h 5394957"/>
                      <a:gd name="connsiteX16" fmla="*/ 4626427 w 4626427"/>
                      <a:gd name="connsiteY16" fmla="*/ 4504789 h 5394957"/>
                      <a:gd name="connsiteX17" fmla="*/ 4626427 w 4626427"/>
                      <a:gd name="connsiteY17" fmla="*/ 5394957 h 5394957"/>
                      <a:gd name="connsiteX18" fmla="*/ 4626427 w 4626427"/>
                      <a:gd name="connsiteY18" fmla="*/ 5394957 h 5394957"/>
                      <a:gd name="connsiteX19" fmla="*/ 3965509 w 4626427"/>
                      <a:gd name="connsiteY19" fmla="*/ 5394957 h 5394957"/>
                      <a:gd name="connsiteX20" fmla="*/ 3212062 w 4626427"/>
                      <a:gd name="connsiteY20" fmla="*/ 5394957 h 5394957"/>
                      <a:gd name="connsiteX21" fmla="*/ 2551144 w 4626427"/>
                      <a:gd name="connsiteY21" fmla="*/ 5394957 h 5394957"/>
                      <a:gd name="connsiteX22" fmla="*/ 2029019 w 4626427"/>
                      <a:gd name="connsiteY22" fmla="*/ 5394957 h 5394957"/>
                      <a:gd name="connsiteX23" fmla="*/ 1460629 w 4626427"/>
                      <a:gd name="connsiteY23" fmla="*/ 5394957 h 5394957"/>
                      <a:gd name="connsiteX24" fmla="*/ 707182 w 4626427"/>
                      <a:gd name="connsiteY24" fmla="*/ 5394957 h 5394957"/>
                      <a:gd name="connsiteX25" fmla="*/ 0 w 4626427"/>
                      <a:gd name="connsiteY25" fmla="*/ 5394957 h 5394957"/>
                      <a:gd name="connsiteX26" fmla="*/ 0 w 4626427"/>
                      <a:gd name="connsiteY26" fmla="*/ 5394957 h 5394957"/>
                      <a:gd name="connsiteX27" fmla="*/ 0 w 4626427"/>
                      <a:gd name="connsiteY27" fmla="*/ 4828487 h 5394957"/>
                      <a:gd name="connsiteX28" fmla="*/ 0 w 4626427"/>
                      <a:gd name="connsiteY28" fmla="*/ 4208066 h 5394957"/>
                      <a:gd name="connsiteX29" fmla="*/ 0 w 4626427"/>
                      <a:gd name="connsiteY29" fmla="*/ 3695546 h 5394957"/>
                      <a:gd name="connsiteX30" fmla="*/ 0 w 4626427"/>
                      <a:gd name="connsiteY30" fmla="*/ 3183025 h 5394957"/>
                      <a:gd name="connsiteX31" fmla="*/ 0 w 4626427"/>
                      <a:gd name="connsiteY31" fmla="*/ 2454705 h 5394957"/>
                      <a:gd name="connsiteX32" fmla="*/ 0 w 4626427"/>
                      <a:gd name="connsiteY32" fmla="*/ 1888235 h 5394957"/>
                      <a:gd name="connsiteX33" fmla="*/ 0 w 4626427"/>
                      <a:gd name="connsiteY33" fmla="*/ 1105966 h 5394957"/>
                      <a:gd name="connsiteX34" fmla="*/ 0 w 4626427"/>
                      <a:gd name="connsiteY34" fmla="*/ 0 h 5394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6427" h="5394957" extrusionOk="0">
                        <a:moveTo>
                          <a:pt x="0" y="0"/>
                        </a:moveTo>
                        <a:lnTo>
                          <a:pt x="0" y="0"/>
                        </a:lnTo>
                        <a:cubicBezTo>
                          <a:pt x="240121" y="-19070"/>
                          <a:pt x="383512" y="-18001"/>
                          <a:pt x="614654" y="0"/>
                        </a:cubicBezTo>
                        <a:cubicBezTo>
                          <a:pt x="845796" y="18001"/>
                          <a:pt x="988151" y="-4382"/>
                          <a:pt x="1136779" y="0"/>
                        </a:cubicBezTo>
                        <a:cubicBezTo>
                          <a:pt x="1285408" y="4382"/>
                          <a:pt x="1519205" y="-34089"/>
                          <a:pt x="1890226" y="0"/>
                        </a:cubicBezTo>
                        <a:cubicBezTo>
                          <a:pt x="2261247" y="34089"/>
                          <a:pt x="2348352" y="25566"/>
                          <a:pt x="2504880" y="0"/>
                        </a:cubicBezTo>
                        <a:cubicBezTo>
                          <a:pt x="2661408" y="-25566"/>
                          <a:pt x="2813636" y="-17392"/>
                          <a:pt x="3119534" y="0"/>
                        </a:cubicBezTo>
                        <a:cubicBezTo>
                          <a:pt x="3425432" y="17392"/>
                          <a:pt x="3604629" y="3086"/>
                          <a:pt x="3872980" y="0"/>
                        </a:cubicBezTo>
                        <a:cubicBezTo>
                          <a:pt x="4141331" y="-3086"/>
                          <a:pt x="4465311" y="18376"/>
                          <a:pt x="4626427" y="0"/>
                        </a:cubicBezTo>
                        <a:lnTo>
                          <a:pt x="4626427" y="0"/>
                        </a:lnTo>
                        <a:cubicBezTo>
                          <a:pt x="4623314" y="281132"/>
                          <a:pt x="4661773" y="579184"/>
                          <a:pt x="4626427" y="782269"/>
                        </a:cubicBezTo>
                        <a:cubicBezTo>
                          <a:pt x="4591081" y="985354"/>
                          <a:pt x="4616201" y="1075001"/>
                          <a:pt x="4626427" y="1348739"/>
                        </a:cubicBezTo>
                        <a:cubicBezTo>
                          <a:pt x="4636654" y="1622477"/>
                          <a:pt x="4609814" y="1641014"/>
                          <a:pt x="4626427" y="1915210"/>
                        </a:cubicBezTo>
                        <a:cubicBezTo>
                          <a:pt x="4643040" y="2189406"/>
                          <a:pt x="4608784" y="2359308"/>
                          <a:pt x="4626427" y="2589579"/>
                        </a:cubicBezTo>
                        <a:cubicBezTo>
                          <a:pt x="4644070" y="2819850"/>
                          <a:pt x="4602421" y="3138579"/>
                          <a:pt x="4626427" y="3317899"/>
                        </a:cubicBezTo>
                        <a:cubicBezTo>
                          <a:pt x="4650433" y="3497219"/>
                          <a:pt x="4607408" y="3615268"/>
                          <a:pt x="4626427" y="3830419"/>
                        </a:cubicBezTo>
                        <a:cubicBezTo>
                          <a:pt x="4645446" y="4045570"/>
                          <a:pt x="4625425" y="4292504"/>
                          <a:pt x="4626427" y="4504789"/>
                        </a:cubicBezTo>
                        <a:cubicBezTo>
                          <a:pt x="4627430" y="4717074"/>
                          <a:pt x="4597215" y="4965405"/>
                          <a:pt x="4626427" y="5394957"/>
                        </a:cubicBezTo>
                        <a:lnTo>
                          <a:pt x="4626427" y="5394957"/>
                        </a:lnTo>
                        <a:cubicBezTo>
                          <a:pt x="4395895" y="5375569"/>
                          <a:pt x="4288618" y="5427341"/>
                          <a:pt x="3965509" y="5394957"/>
                        </a:cubicBezTo>
                        <a:cubicBezTo>
                          <a:pt x="3642400" y="5362573"/>
                          <a:pt x="3464677" y="5359124"/>
                          <a:pt x="3212062" y="5394957"/>
                        </a:cubicBezTo>
                        <a:cubicBezTo>
                          <a:pt x="2959447" y="5430790"/>
                          <a:pt x="2819134" y="5416785"/>
                          <a:pt x="2551144" y="5394957"/>
                        </a:cubicBezTo>
                        <a:cubicBezTo>
                          <a:pt x="2283154" y="5373129"/>
                          <a:pt x="2149922" y="5409165"/>
                          <a:pt x="2029019" y="5394957"/>
                        </a:cubicBezTo>
                        <a:cubicBezTo>
                          <a:pt x="1908117" y="5380749"/>
                          <a:pt x="1650653" y="5394604"/>
                          <a:pt x="1460629" y="5394957"/>
                        </a:cubicBezTo>
                        <a:cubicBezTo>
                          <a:pt x="1270605" y="5395311"/>
                          <a:pt x="1019963" y="5392923"/>
                          <a:pt x="707182" y="5394957"/>
                        </a:cubicBezTo>
                        <a:cubicBezTo>
                          <a:pt x="394401" y="5396991"/>
                          <a:pt x="267435" y="5402137"/>
                          <a:pt x="0" y="5394957"/>
                        </a:cubicBezTo>
                        <a:lnTo>
                          <a:pt x="0" y="5394957"/>
                        </a:lnTo>
                        <a:cubicBezTo>
                          <a:pt x="-6061" y="5164908"/>
                          <a:pt x="28138" y="5087547"/>
                          <a:pt x="0" y="4828487"/>
                        </a:cubicBezTo>
                        <a:cubicBezTo>
                          <a:pt x="-28138" y="4569427"/>
                          <a:pt x="18507" y="4461260"/>
                          <a:pt x="0" y="4208066"/>
                        </a:cubicBezTo>
                        <a:cubicBezTo>
                          <a:pt x="-18507" y="3954872"/>
                          <a:pt x="10023" y="3846142"/>
                          <a:pt x="0" y="3695546"/>
                        </a:cubicBezTo>
                        <a:cubicBezTo>
                          <a:pt x="-10023" y="3544950"/>
                          <a:pt x="18060" y="3311915"/>
                          <a:pt x="0" y="3183025"/>
                        </a:cubicBezTo>
                        <a:cubicBezTo>
                          <a:pt x="-18060" y="3054135"/>
                          <a:pt x="-19108" y="2620092"/>
                          <a:pt x="0" y="2454705"/>
                        </a:cubicBezTo>
                        <a:cubicBezTo>
                          <a:pt x="19108" y="2289318"/>
                          <a:pt x="-23211" y="2022354"/>
                          <a:pt x="0" y="1888235"/>
                        </a:cubicBezTo>
                        <a:cubicBezTo>
                          <a:pt x="23211" y="1754116"/>
                          <a:pt x="-12028" y="1479881"/>
                          <a:pt x="0" y="1105966"/>
                        </a:cubicBezTo>
                        <a:cubicBezTo>
                          <a:pt x="12028" y="732051"/>
                          <a:pt x="35146" y="345401"/>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662925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ig Point Slide B">
    <p:spTree>
      <p:nvGrpSpPr>
        <p:cNvPr id="1" name=""/>
        <p:cNvGrpSpPr/>
        <p:nvPr/>
      </p:nvGrpSpPr>
      <p:grpSpPr>
        <a:xfrm>
          <a:off x="0" y="0"/>
          <a:ext cx="0" cy="0"/>
          <a:chOff x="0" y="0"/>
          <a:chExt cx="0" cy="0"/>
        </a:xfrm>
      </p:grpSpPr>
      <p:sp>
        <p:nvSpPr>
          <p:cNvPr id="15" name="Rectangle 14"/>
          <p:cNvSpPr/>
          <p:nvPr userDrawn="1"/>
        </p:nvSpPr>
        <p:spPr>
          <a:xfrm rot="10800000">
            <a:off x="707571" y="731518"/>
            <a:ext cx="10776853" cy="5506722"/>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p:cNvSpPr>
            <a:spLocks noGrp="1"/>
          </p:cNvSpPr>
          <p:nvPr>
            <p:ph type="title" hasCustomPrompt="1"/>
          </p:nvPr>
        </p:nvSpPr>
        <p:spPr>
          <a:xfrm>
            <a:off x="1568158" y="1594713"/>
            <a:ext cx="9049042" cy="1834287"/>
          </a:xfrm>
        </p:spPr>
        <p:txBody>
          <a:bodyPr anchor="ctr" anchorCtr="0">
            <a:noAutofit/>
          </a:bodyPr>
          <a:lstStyle>
            <a:lvl1pPr algn="ctr">
              <a:defRPr sz="6000" b="0" i="0">
                <a:solidFill>
                  <a:schemeClr val="bg1"/>
                </a:solidFill>
                <a:latin typeface="Museo Slab 500" panose="02000000000000000000" pitchFamily="2" charset="77"/>
                <a:ea typeface="Museo Slab 500" panose="02000000000000000000" pitchFamily="2" charset="77"/>
                <a:cs typeface="Museo Slab 500" panose="02000000000000000000" pitchFamily="2" charset="77"/>
              </a:defRPr>
            </a:lvl1pPr>
          </a:lstStyle>
          <a:p>
            <a:r>
              <a:rPr lang="en-US" dirty="0"/>
              <a:t>ADD BIG POINT</a:t>
            </a:r>
          </a:p>
        </p:txBody>
      </p:sp>
      <p:sp>
        <p:nvSpPr>
          <p:cNvPr id="2" name="Rounded Rectangle 1"/>
          <p:cNvSpPr/>
          <p:nvPr userDrawn="1"/>
        </p:nvSpPr>
        <p:spPr>
          <a:xfrm>
            <a:off x="1287158" y="1306983"/>
            <a:ext cx="9604362" cy="3908347"/>
          </a:xfrm>
          <a:prstGeom prst="roundRect">
            <a:avLst>
              <a:gd name="adj" fmla="val 0"/>
            </a:avLst>
          </a:prstGeom>
          <a:noFill/>
          <a:ln w="50800">
            <a:solidFill>
              <a:schemeClr val="accent2">
                <a:lumMod val="60000"/>
                <a:lumOff val="40000"/>
              </a:schemeClr>
            </a:solidFill>
            <a:prstDash val="solid"/>
            <a:extLst>
              <a:ext uri="{C807C97D-BFC1-408E-A445-0C87EB9F89A2}">
                <ask:lineSketchStyleProps xmlns:ask="http://schemas.microsoft.com/office/drawing/2018/sketchyshapes" sd="1219033472">
                  <a:custGeom>
                    <a:avLst/>
                    <a:gdLst>
                      <a:gd name="connsiteX0" fmla="*/ 0 w 4626427"/>
                      <a:gd name="connsiteY0" fmla="*/ 0 h 5394957"/>
                      <a:gd name="connsiteX1" fmla="*/ 0 w 4626427"/>
                      <a:gd name="connsiteY1" fmla="*/ 0 h 5394957"/>
                      <a:gd name="connsiteX2" fmla="*/ 614654 w 4626427"/>
                      <a:gd name="connsiteY2" fmla="*/ 0 h 5394957"/>
                      <a:gd name="connsiteX3" fmla="*/ 1136779 w 4626427"/>
                      <a:gd name="connsiteY3" fmla="*/ 0 h 5394957"/>
                      <a:gd name="connsiteX4" fmla="*/ 1890226 w 4626427"/>
                      <a:gd name="connsiteY4" fmla="*/ 0 h 5394957"/>
                      <a:gd name="connsiteX5" fmla="*/ 2504880 w 4626427"/>
                      <a:gd name="connsiteY5" fmla="*/ 0 h 5394957"/>
                      <a:gd name="connsiteX6" fmla="*/ 3119534 w 4626427"/>
                      <a:gd name="connsiteY6" fmla="*/ 0 h 5394957"/>
                      <a:gd name="connsiteX7" fmla="*/ 3872980 w 4626427"/>
                      <a:gd name="connsiteY7" fmla="*/ 0 h 5394957"/>
                      <a:gd name="connsiteX8" fmla="*/ 4626427 w 4626427"/>
                      <a:gd name="connsiteY8" fmla="*/ 0 h 5394957"/>
                      <a:gd name="connsiteX9" fmla="*/ 4626427 w 4626427"/>
                      <a:gd name="connsiteY9" fmla="*/ 0 h 5394957"/>
                      <a:gd name="connsiteX10" fmla="*/ 4626427 w 4626427"/>
                      <a:gd name="connsiteY10" fmla="*/ 782269 h 5394957"/>
                      <a:gd name="connsiteX11" fmla="*/ 4626427 w 4626427"/>
                      <a:gd name="connsiteY11" fmla="*/ 1348739 h 5394957"/>
                      <a:gd name="connsiteX12" fmla="*/ 4626427 w 4626427"/>
                      <a:gd name="connsiteY12" fmla="*/ 1915210 h 5394957"/>
                      <a:gd name="connsiteX13" fmla="*/ 4626427 w 4626427"/>
                      <a:gd name="connsiteY13" fmla="*/ 2589579 h 5394957"/>
                      <a:gd name="connsiteX14" fmla="*/ 4626427 w 4626427"/>
                      <a:gd name="connsiteY14" fmla="*/ 3317899 h 5394957"/>
                      <a:gd name="connsiteX15" fmla="*/ 4626427 w 4626427"/>
                      <a:gd name="connsiteY15" fmla="*/ 3830419 h 5394957"/>
                      <a:gd name="connsiteX16" fmla="*/ 4626427 w 4626427"/>
                      <a:gd name="connsiteY16" fmla="*/ 4504789 h 5394957"/>
                      <a:gd name="connsiteX17" fmla="*/ 4626427 w 4626427"/>
                      <a:gd name="connsiteY17" fmla="*/ 5394957 h 5394957"/>
                      <a:gd name="connsiteX18" fmla="*/ 4626427 w 4626427"/>
                      <a:gd name="connsiteY18" fmla="*/ 5394957 h 5394957"/>
                      <a:gd name="connsiteX19" fmla="*/ 3965509 w 4626427"/>
                      <a:gd name="connsiteY19" fmla="*/ 5394957 h 5394957"/>
                      <a:gd name="connsiteX20" fmla="*/ 3212062 w 4626427"/>
                      <a:gd name="connsiteY20" fmla="*/ 5394957 h 5394957"/>
                      <a:gd name="connsiteX21" fmla="*/ 2551144 w 4626427"/>
                      <a:gd name="connsiteY21" fmla="*/ 5394957 h 5394957"/>
                      <a:gd name="connsiteX22" fmla="*/ 2029019 w 4626427"/>
                      <a:gd name="connsiteY22" fmla="*/ 5394957 h 5394957"/>
                      <a:gd name="connsiteX23" fmla="*/ 1460629 w 4626427"/>
                      <a:gd name="connsiteY23" fmla="*/ 5394957 h 5394957"/>
                      <a:gd name="connsiteX24" fmla="*/ 707182 w 4626427"/>
                      <a:gd name="connsiteY24" fmla="*/ 5394957 h 5394957"/>
                      <a:gd name="connsiteX25" fmla="*/ 0 w 4626427"/>
                      <a:gd name="connsiteY25" fmla="*/ 5394957 h 5394957"/>
                      <a:gd name="connsiteX26" fmla="*/ 0 w 4626427"/>
                      <a:gd name="connsiteY26" fmla="*/ 5394957 h 5394957"/>
                      <a:gd name="connsiteX27" fmla="*/ 0 w 4626427"/>
                      <a:gd name="connsiteY27" fmla="*/ 4828487 h 5394957"/>
                      <a:gd name="connsiteX28" fmla="*/ 0 w 4626427"/>
                      <a:gd name="connsiteY28" fmla="*/ 4208066 h 5394957"/>
                      <a:gd name="connsiteX29" fmla="*/ 0 w 4626427"/>
                      <a:gd name="connsiteY29" fmla="*/ 3695546 h 5394957"/>
                      <a:gd name="connsiteX30" fmla="*/ 0 w 4626427"/>
                      <a:gd name="connsiteY30" fmla="*/ 3183025 h 5394957"/>
                      <a:gd name="connsiteX31" fmla="*/ 0 w 4626427"/>
                      <a:gd name="connsiteY31" fmla="*/ 2454705 h 5394957"/>
                      <a:gd name="connsiteX32" fmla="*/ 0 w 4626427"/>
                      <a:gd name="connsiteY32" fmla="*/ 1888235 h 5394957"/>
                      <a:gd name="connsiteX33" fmla="*/ 0 w 4626427"/>
                      <a:gd name="connsiteY33" fmla="*/ 1105966 h 5394957"/>
                      <a:gd name="connsiteX34" fmla="*/ 0 w 4626427"/>
                      <a:gd name="connsiteY34" fmla="*/ 0 h 5394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6427" h="5394957" extrusionOk="0">
                        <a:moveTo>
                          <a:pt x="0" y="0"/>
                        </a:moveTo>
                        <a:lnTo>
                          <a:pt x="0" y="0"/>
                        </a:lnTo>
                        <a:cubicBezTo>
                          <a:pt x="240121" y="-19070"/>
                          <a:pt x="383512" y="-18001"/>
                          <a:pt x="614654" y="0"/>
                        </a:cubicBezTo>
                        <a:cubicBezTo>
                          <a:pt x="845796" y="18001"/>
                          <a:pt x="988151" y="-4382"/>
                          <a:pt x="1136779" y="0"/>
                        </a:cubicBezTo>
                        <a:cubicBezTo>
                          <a:pt x="1285408" y="4382"/>
                          <a:pt x="1519205" y="-34089"/>
                          <a:pt x="1890226" y="0"/>
                        </a:cubicBezTo>
                        <a:cubicBezTo>
                          <a:pt x="2261247" y="34089"/>
                          <a:pt x="2348352" y="25566"/>
                          <a:pt x="2504880" y="0"/>
                        </a:cubicBezTo>
                        <a:cubicBezTo>
                          <a:pt x="2661408" y="-25566"/>
                          <a:pt x="2813636" y="-17392"/>
                          <a:pt x="3119534" y="0"/>
                        </a:cubicBezTo>
                        <a:cubicBezTo>
                          <a:pt x="3425432" y="17392"/>
                          <a:pt x="3604629" y="3086"/>
                          <a:pt x="3872980" y="0"/>
                        </a:cubicBezTo>
                        <a:cubicBezTo>
                          <a:pt x="4141331" y="-3086"/>
                          <a:pt x="4465311" y="18376"/>
                          <a:pt x="4626427" y="0"/>
                        </a:cubicBezTo>
                        <a:lnTo>
                          <a:pt x="4626427" y="0"/>
                        </a:lnTo>
                        <a:cubicBezTo>
                          <a:pt x="4623314" y="281132"/>
                          <a:pt x="4661773" y="579184"/>
                          <a:pt x="4626427" y="782269"/>
                        </a:cubicBezTo>
                        <a:cubicBezTo>
                          <a:pt x="4591081" y="985354"/>
                          <a:pt x="4616201" y="1075001"/>
                          <a:pt x="4626427" y="1348739"/>
                        </a:cubicBezTo>
                        <a:cubicBezTo>
                          <a:pt x="4636654" y="1622477"/>
                          <a:pt x="4609814" y="1641014"/>
                          <a:pt x="4626427" y="1915210"/>
                        </a:cubicBezTo>
                        <a:cubicBezTo>
                          <a:pt x="4643040" y="2189406"/>
                          <a:pt x="4608784" y="2359308"/>
                          <a:pt x="4626427" y="2589579"/>
                        </a:cubicBezTo>
                        <a:cubicBezTo>
                          <a:pt x="4644070" y="2819850"/>
                          <a:pt x="4602421" y="3138579"/>
                          <a:pt x="4626427" y="3317899"/>
                        </a:cubicBezTo>
                        <a:cubicBezTo>
                          <a:pt x="4650433" y="3497219"/>
                          <a:pt x="4607408" y="3615268"/>
                          <a:pt x="4626427" y="3830419"/>
                        </a:cubicBezTo>
                        <a:cubicBezTo>
                          <a:pt x="4645446" y="4045570"/>
                          <a:pt x="4625425" y="4292504"/>
                          <a:pt x="4626427" y="4504789"/>
                        </a:cubicBezTo>
                        <a:cubicBezTo>
                          <a:pt x="4627430" y="4717074"/>
                          <a:pt x="4597215" y="4965405"/>
                          <a:pt x="4626427" y="5394957"/>
                        </a:cubicBezTo>
                        <a:lnTo>
                          <a:pt x="4626427" y="5394957"/>
                        </a:lnTo>
                        <a:cubicBezTo>
                          <a:pt x="4395895" y="5375569"/>
                          <a:pt x="4288618" y="5427341"/>
                          <a:pt x="3965509" y="5394957"/>
                        </a:cubicBezTo>
                        <a:cubicBezTo>
                          <a:pt x="3642400" y="5362573"/>
                          <a:pt x="3464677" y="5359124"/>
                          <a:pt x="3212062" y="5394957"/>
                        </a:cubicBezTo>
                        <a:cubicBezTo>
                          <a:pt x="2959447" y="5430790"/>
                          <a:pt x="2819134" y="5416785"/>
                          <a:pt x="2551144" y="5394957"/>
                        </a:cubicBezTo>
                        <a:cubicBezTo>
                          <a:pt x="2283154" y="5373129"/>
                          <a:pt x="2149922" y="5409165"/>
                          <a:pt x="2029019" y="5394957"/>
                        </a:cubicBezTo>
                        <a:cubicBezTo>
                          <a:pt x="1908117" y="5380749"/>
                          <a:pt x="1650653" y="5394604"/>
                          <a:pt x="1460629" y="5394957"/>
                        </a:cubicBezTo>
                        <a:cubicBezTo>
                          <a:pt x="1270605" y="5395311"/>
                          <a:pt x="1019963" y="5392923"/>
                          <a:pt x="707182" y="5394957"/>
                        </a:cubicBezTo>
                        <a:cubicBezTo>
                          <a:pt x="394401" y="5396991"/>
                          <a:pt x="267435" y="5402137"/>
                          <a:pt x="0" y="5394957"/>
                        </a:cubicBezTo>
                        <a:lnTo>
                          <a:pt x="0" y="5394957"/>
                        </a:lnTo>
                        <a:cubicBezTo>
                          <a:pt x="-6061" y="5164908"/>
                          <a:pt x="28138" y="5087547"/>
                          <a:pt x="0" y="4828487"/>
                        </a:cubicBezTo>
                        <a:cubicBezTo>
                          <a:pt x="-28138" y="4569427"/>
                          <a:pt x="18507" y="4461260"/>
                          <a:pt x="0" y="4208066"/>
                        </a:cubicBezTo>
                        <a:cubicBezTo>
                          <a:pt x="-18507" y="3954872"/>
                          <a:pt x="10023" y="3846142"/>
                          <a:pt x="0" y="3695546"/>
                        </a:cubicBezTo>
                        <a:cubicBezTo>
                          <a:pt x="-10023" y="3544950"/>
                          <a:pt x="18060" y="3311915"/>
                          <a:pt x="0" y="3183025"/>
                        </a:cubicBezTo>
                        <a:cubicBezTo>
                          <a:pt x="-18060" y="3054135"/>
                          <a:pt x="-19108" y="2620092"/>
                          <a:pt x="0" y="2454705"/>
                        </a:cubicBezTo>
                        <a:cubicBezTo>
                          <a:pt x="19108" y="2289318"/>
                          <a:pt x="-23211" y="2022354"/>
                          <a:pt x="0" y="1888235"/>
                        </a:cubicBezTo>
                        <a:cubicBezTo>
                          <a:pt x="23211" y="1754116"/>
                          <a:pt x="-12028" y="1479881"/>
                          <a:pt x="0" y="1105966"/>
                        </a:cubicBezTo>
                        <a:cubicBezTo>
                          <a:pt x="12028" y="732051"/>
                          <a:pt x="35146" y="345401"/>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8C41D7EF-A1BA-4B4B-9F18-5B4F4BF49CF6}"/>
              </a:ext>
            </a:extLst>
          </p:cNvPr>
          <p:cNvSpPr>
            <a:spLocks noGrp="1"/>
          </p:cNvSpPr>
          <p:nvPr>
            <p:ph type="body" sz="quarter" idx="10"/>
          </p:nvPr>
        </p:nvSpPr>
        <p:spPr>
          <a:xfrm>
            <a:off x="1568158" y="3576638"/>
            <a:ext cx="9049042" cy="1381125"/>
          </a:xfrm>
        </p:spPr>
        <p:txBody>
          <a:bodyPr/>
          <a:lstStyle>
            <a:lvl1pPr algn="ctr">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5229109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Big Point Slide B">
    <p:spTree>
      <p:nvGrpSpPr>
        <p:cNvPr id="1" name=""/>
        <p:cNvGrpSpPr/>
        <p:nvPr/>
      </p:nvGrpSpPr>
      <p:grpSpPr>
        <a:xfrm>
          <a:off x="0" y="0"/>
          <a:ext cx="0" cy="0"/>
          <a:chOff x="0" y="0"/>
          <a:chExt cx="0" cy="0"/>
        </a:xfrm>
      </p:grpSpPr>
      <p:sp>
        <p:nvSpPr>
          <p:cNvPr id="15" name="Rectangle 14"/>
          <p:cNvSpPr/>
          <p:nvPr userDrawn="1"/>
        </p:nvSpPr>
        <p:spPr>
          <a:xfrm rot="10800000">
            <a:off x="707571" y="731518"/>
            <a:ext cx="10776853" cy="55067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p:cNvSpPr>
            <a:spLocks noGrp="1"/>
          </p:cNvSpPr>
          <p:nvPr>
            <p:ph type="title" hasCustomPrompt="1"/>
          </p:nvPr>
        </p:nvSpPr>
        <p:spPr>
          <a:xfrm>
            <a:off x="1568158" y="1594713"/>
            <a:ext cx="9049042" cy="1834287"/>
          </a:xfrm>
        </p:spPr>
        <p:txBody>
          <a:bodyPr anchor="ctr" anchorCtr="0">
            <a:noAutofit/>
          </a:bodyPr>
          <a:lstStyle>
            <a:lvl1pPr algn="ctr">
              <a:defRPr sz="6000" b="0" i="0">
                <a:solidFill>
                  <a:schemeClr val="bg1"/>
                </a:solidFill>
                <a:latin typeface="Museo Slab 500" panose="02000000000000000000" pitchFamily="2" charset="77"/>
                <a:ea typeface="Museo Slab 500" panose="02000000000000000000" pitchFamily="2" charset="77"/>
                <a:cs typeface="Museo Slab 500" panose="02000000000000000000" pitchFamily="2" charset="77"/>
              </a:defRPr>
            </a:lvl1pPr>
          </a:lstStyle>
          <a:p>
            <a:r>
              <a:rPr lang="en-US" dirty="0"/>
              <a:t>ADD BIG POINT</a:t>
            </a:r>
          </a:p>
        </p:txBody>
      </p:sp>
      <p:sp>
        <p:nvSpPr>
          <p:cNvPr id="2" name="Rounded Rectangle 1"/>
          <p:cNvSpPr/>
          <p:nvPr userDrawn="1"/>
        </p:nvSpPr>
        <p:spPr>
          <a:xfrm>
            <a:off x="1287158" y="1306983"/>
            <a:ext cx="9604362" cy="3908347"/>
          </a:xfrm>
          <a:prstGeom prst="roundRect">
            <a:avLst>
              <a:gd name="adj" fmla="val 0"/>
            </a:avLst>
          </a:prstGeom>
          <a:noFill/>
          <a:ln w="50800">
            <a:solidFill>
              <a:schemeClr val="accent2">
                <a:lumMod val="60000"/>
                <a:lumOff val="40000"/>
              </a:schemeClr>
            </a:solidFill>
            <a:prstDash val="solid"/>
            <a:extLst>
              <a:ext uri="{C807C97D-BFC1-408E-A445-0C87EB9F89A2}">
                <ask:lineSketchStyleProps xmlns:ask="http://schemas.microsoft.com/office/drawing/2018/sketchyshapes" sd="1219033472">
                  <a:custGeom>
                    <a:avLst/>
                    <a:gdLst>
                      <a:gd name="connsiteX0" fmla="*/ 0 w 4626427"/>
                      <a:gd name="connsiteY0" fmla="*/ 0 h 5394957"/>
                      <a:gd name="connsiteX1" fmla="*/ 0 w 4626427"/>
                      <a:gd name="connsiteY1" fmla="*/ 0 h 5394957"/>
                      <a:gd name="connsiteX2" fmla="*/ 614654 w 4626427"/>
                      <a:gd name="connsiteY2" fmla="*/ 0 h 5394957"/>
                      <a:gd name="connsiteX3" fmla="*/ 1136779 w 4626427"/>
                      <a:gd name="connsiteY3" fmla="*/ 0 h 5394957"/>
                      <a:gd name="connsiteX4" fmla="*/ 1890226 w 4626427"/>
                      <a:gd name="connsiteY4" fmla="*/ 0 h 5394957"/>
                      <a:gd name="connsiteX5" fmla="*/ 2504880 w 4626427"/>
                      <a:gd name="connsiteY5" fmla="*/ 0 h 5394957"/>
                      <a:gd name="connsiteX6" fmla="*/ 3119534 w 4626427"/>
                      <a:gd name="connsiteY6" fmla="*/ 0 h 5394957"/>
                      <a:gd name="connsiteX7" fmla="*/ 3872980 w 4626427"/>
                      <a:gd name="connsiteY7" fmla="*/ 0 h 5394957"/>
                      <a:gd name="connsiteX8" fmla="*/ 4626427 w 4626427"/>
                      <a:gd name="connsiteY8" fmla="*/ 0 h 5394957"/>
                      <a:gd name="connsiteX9" fmla="*/ 4626427 w 4626427"/>
                      <a:gd name="connsiteY9" fmla="*/ 0 h 5394957"/>
                      <a:gd name="connsiteX10" fmla="*/ 4626427 w 4626427"/>
                      <a:gd name="connsiteY10" fmla="*/ 782269 h 5394957"/>
                      <a:gd name="connsiteX11" fmla="*/ 4626427 w 4626427"/>
                      <a:gd name="connsiteY11" fmla="*/ 1348739 h 5394957"/>
                      <a:gd name="connsiteX12" fmla="*/ 4626427 w 4626427"/>
                      <a:gd name="connsiteY12" fmla="*/ 1915210 h 5394957"/>
                      <a:gd name="connsiteX13" fmla="*/ 4626427 w 4626427"/>
                      <a:gd name="connsiteY13" fmla="*/ 2589579 h 5394957"/>
                      <a:gd name="connsiteX14" fmla="*/ 4626427 w 4626427"/>
                      <a:gd name="connsiteY14" fmla="*/ 3317899 h 5394957"/>
                      <a:gd name="connsiteX15" fmla="*/ 4626427 w 4626427"/>
                      <a:gd name="connsiteY15" fmla="*/ 3830419 h 5394957"/>
                      <a:gd name="connsiteX16" fmla="*/ 4626427 w 4626427"/>
                      <a:gd name="connsiteY16" fmla="*/ 4504789 h 5394957"/>
                      <a:gd name="connsiteX17" fmla="*/ 4626427 w 4626427"/>
                      <a:gd name="connsiteY17" fmla="*/ 5394957 h 5394957"/>
                      <a:gd name="connsiteX18" fmla="*/ 4626427 w 4626427"/>
                      <a:gd name="connsiteY18" fmla="*/ 5394957 h 5394957"/>
                      <a:gd name="connsiteX19" fmla="*/ 3965509 w 4626427"/>
                      <a:gd name="connsiteY19" fmla="*/ 5394957 h 5394957"/>
                      <a:gd name="connsiteX20" fmla="*/ 3212062 w 4626427"/>
                      <a:gd name="connsiteY20" fmla="*/ 5394957 h 5394957"/>
                      <a:gd name="connsiteX21" fmla="*/ 2551144 w 4626427"/>
                      <a:gd name="connsiteY21" fmla="*/ 5394957 h 5394957"/>
                      <a:gd name="connsiteX22" fmla="*/ 2029019 w 4626427"/>
                      <a:gd name="connsiteY22" fmla="*/ 5394957 h 5394957"/>
                      <a:gd name="connsiteX23" fmla="*/ 1460629 w 4626427"/>
                      <a:gd name="connsiteY23" fmla="*/ 5394957 h 5394957"/>
                      <a:gd name="connsiteX24" fmla="*/ 707182 w 4626427"/>
                      <a:gd name="connsiteY24" fmla="*/ 5394957 h 5394957"/>
                      <a:gd name="connsiteX25" fmla="*/ 0 w 4626427"/>
                      <a:gd name="connsiteY25" fmla="*/ 5394957 h 5394957"/>
                      <a:gd name="connsiteX26" fmla="*/ 0 w 4626427"/>
                      <a:gd name="connsiteY26" fmla="*/ 5394957 h 5394957"/>
                      <a:gd name="connsiteX27" fmla="*/ 0 w 4626427"/>
                      <a:gd name="connsiteY27" fmla="*/ 4828487 h 5394957"/>
                      <a:gd name="connsiteX28" fmla="*/ 0 w 4626427"/>
                      <a:gd name="connsiteY28" fmla="*/ 4208066 h 5394957"/>
                      <a:gd name="connsiteX29" fmla="*/ 0 w 4626427"/>
                      <a:gd name="connsiteY29" fmla="*/ 3695546 h 5394957"/>
                      <a:gd name="connsiteX30" fmla="*/ 0 w 4626427"/>
                      <a:gd name="connsiteY30" fmla="*/ 3183025 h 5394957"/>
                      <a:gd name="connsiteX31" fmla="*/ 0 w 4626427"/>
                      <a:gd name="connsiteY31" fmla="*/ 2454705 h 5394957"/>
                      <a:gd name="connsiteX32" fmla="*/ 0 w 4626427"/>
                      <a:gd name="connsiteY32" fmla="*/ 1888235 h 5394957"/>
                      <a:gd name="connsiteX33" fmla="*/ 0 w 4626427"/>
                      <a:gd name="connsiteY33" fmla="*/ 1105966 h 5394957"/>
                      <a:gd name="connsiteX34" fmla="*/ 0 w 4626427"/>
                      <a:gd name="connsiteY34" fmla="*/ 0 h 5394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6427" h="5394957" extrusionOk="0">
                        <a:moveTo>
                          <a:pt x="0" y="0"/>
                        </a:moveTo>
                        <a:lnTo>
                          <a:pt x="0" y="0"/>
                        </a:lnTo>
                        <a:cubicBezTo>
                          <a:pt x="240121" y="-19070"/>
                          <a:pt x="383512" y="-18001"/>
                          <a:pt x="614654" y="0"/>
                        </a:cubicBezTo>
                        <a:cubicBezTo>
                          <a:pt x="845796" y="18001"/>
                          <a:pt x="988151" y="-4382"/>
                          <a:pt x="1136779" y="0"/>
                        </a:cubicBezTo>
                        <a:cubicBezTo>
                          <a:pt x="1285408" y="4382"/>
                          <a:pt x="1519205" y="-34089"/>
                          <a:pt x="1890226" y="0"/>
                        </a:cubicBezTo>
                        <a:cubicBezTo>
                          <a:pt x="2261247" y="34089"/>
                          <a:pt x="2348352" y="25566"/>
                          <a:pt x="2504880" y="0"/>
                        </a:cubicBezTo>
                        <a:cubicBezTo>
                          <a:pt x="2661408" y="-25566"/>
                          <a:pt x="2813636" y="-17392"/>
                          <a:pt x="3119534" y="0"/>
                        </a:cubicBezTo>
                        <a:cubicBezTo>
                          <a:pt x="3425432" y="17392"/>
                          <a:pt x="3604629" y="3086"/>
                          <a:pt x="3872980" y="0"/>
                        </a:cubicBezTo>
                        <a:cubicBezTo>
                          <a:pt x="4141331" y="-3086"/>
                          <a:pt x="4465311" y="18376"/>
                          <a:pt x="4626427" y="0"/>
                        </a:cubicBezTo>
                        <a:lnTo>
                          <a:pt x="4626427" y="0"/>
                        </a:lnTo>
                        <a:cubicBezTo>
                          <a:pt x="4623314" y="281132"/>
                          <a:pt x="4661773" y="579184"/>
                          <a:pt x="4626427" y="782269"/>
                        </a:cubicBezTo>
                        <a:cubicBezTo>
                          <a:pt x="4591081" y="985354"/>
                          <a:pt x="4616201" y="1075001"/>
                          <a:pt x="4626427" y="1348739"/>
                        </a:cubicBezTo>
                        <a:cubicBezTo>
                          <a:pt x="4636654" y="1622477"/>
                          <a:pt x="4609814" y="1641014"/>
                          <a:pt x="4626427" y="1915210"/>
                        </a:cubicBezTo>
                        <a:cubicBezTo>
                          <a:pt x="4643040" y="2189406"/>
                          <a:pt x="4608784" y="2359308"/>
                          <a:pt x="4626427" y="2589579"/>
                        </a:cubicBezTo>
                        <a:cubicBezTo>
                          <a:pt x="4644070" y="2819850"/>
                          <a:pt x="4602421" y="3138579"/>
                          <a:pt x="4626427" y="3317899"/>
                        </a:cubicBezTo>
                        <a:cubicBezTo>
                          <a:pt x="4650433" y="3497219"/>
                          <a:pt x="4607408" y="3615268"/>
                          <a:pt x="4626427" y="3830419"/>
                        </a:cubicBezTo>
                        <a:cubicBezTo>
                          <a:pt x="4645446" y="4045570"/>
                          <a:pt x="4625425" y="4292504"/>
                          <a:pt x="4626427" y="4504789"/>
                        </a:cubicBezTo>
                        <a:cubicBezTo>
                          <a:pt x="4627430" y="4717074"/>
                          <a:pt x="4597215" y="4965405"/>
                          <a:pt x="4626427" y="5394957"/>
                        </a:cubicBezTo>
                        <a:lnTo>
                          <a:pt x="4626427" y="5394957"/>
                        </a:lnTo>
                        <a:cubicBezTo>
                          <a:pt x="4395895" y="5375569"/>
                          <a:pt x="4288618" y="5427341"/>
                          <a:pt x="3965509" y="5394957"/>
                        </a:cubicBezTo>
                        <a:cubicBezTo>
                          <a:pt x="3642400" y="5362573"/>
                          <a:pt x="3464677" y="5359124"/>
                          <a:pt x="3212062" y="5394957"/>
                        </a:cubicBezTo>
                        <a:cubicBezTo>
                          <a:pt x="2959447" y="5430790"/>
                          <a:pt x="2819134" y="5416785"/>
                          <a:pt x="2551144" y="5394957"/>
                        </a:cubicBezTo>
                        <a:cubicBezTo>
                          <a:pt x="2283154" y="5373129"/>
                          <a:pt x="2149922" y="5409165"/>
                          <a:pt x="2029019" y="5394957"/>
                        </a:cubicBezTo>
                        <a:cubicBezTo>
                          <a:pt x="1908117" y="5380749"/>
                          <a:pt x="1650653" y="5394604"/>
                          <a:pt x="1460629" y="5394957"/>
                        </a:cubicBezTo>
                        <a:cubicBezTo>
                          <a:pt x="1270605" y="5395311"/>
                          <a:pt x="1019963" y="5392923"/>
                          <a:pt x="707182" y="5394957"/>
                        </a:cubicBezTo>
                        <a:cubicBezTo>
                          <a:pt x="394401" y="5396991"/>
                          <a:pt x="267435" y="5402137"/>
                          <a:pt x="0" y="5394957"/>
                        </a:cubicBezTo>
                        <a:lnTo>
                          <a:pt x="0" y="5394957"/>
                        </a:lnTo>
                        <a:cubicBezTo>
                          <a:pt x="-6061" y="5164908"/>
                          <a:pt x="28138" y="5087547"/>
                          <a:pt x="0" y="4828487"/>
                        </a:cubicBezTo>
                        <a:cubicBezTo>
                          <a:pt x="-28138" y="4569427"/>
                          <a:pt x="18507" y="4461260"/>
                          <a:pt x="0" y="4208066"/>
                        </a:cubicBezTo>
                        <a:cubicBezTo>
                          <a:pt x="-18507" y="3954872"/>
                          <a:pt x="10023" y="3846142"/>
                          <a:pt x="0" y="3695546"/>
                        </a:cubicBezTo>
                        <a:cubicBezTo>
                          <a:pt x="-10023" y="3544950"/>
                          <a:pt x="18060" y="3311915"/>
                          <a:pt x="0" y="3183025"/>
                        </a:cubicBezTo>
                        <a:cubicBezTo>
                          <a:pt x="-18060" y="3054135"/>
                          <a:pt x="-19108" y="2620092"/>
                          <a:pt x="0" y="2454705"/>
                        </a:cubicBezTo>
                        <a:cubicBezTo>
                          <a:pt x="19108" y="2289318"/>
                          <a:pt x="-23211" y="2022354"/>
                          <a:pt x="0" y="1888235"/>
                        </a:cubicBezTo>
                        <a:cubicBezTo>
                          <a:pt x="23211" y="1754116"/>
                          <a:pt x="-12028" y="1479881"/>
                          <a:pt x="0" y="1105966"/>
                        </a:cubicBezTo>
                        <a:cubicBezTo>
                          <a:pt x="12028" y="732051"/>
                          <a:pt x="35146" y="345401"/>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8C41D7EF-A1BA-4B4B-9F18-5B4F4BF49CF6}"/>
              </a:ext>
            </a:extLst>
          </p:cNvPr>
          <p:cNvSpPr>
            <a:spLocks noGrp="1"/>
          </p:cNvSpPr>
          <p:nvPr>
            <p:ph type="body" sz="quarter" idx="10"/>
          </p:nvPr>
        </p:nvSpPr>
        <p:spPr>
          <a:xfrm>
            <a:off x="1568158" y="3576638"/>
            <a:ext cx="9049042" cy="1381125"/>
          </a:xfrm>
        </p:spPr>
        <p:txBody>
          <a:bodyPr/>
          <a:lstStyle>
            <a:lvl1pPr algn="ctr">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5291854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Big Point Slide B">
    <p:spTree>
      <p:nvGrpSpPr>
        <p:cNvPr id="1" name=""/>
        <p:cNvGrpSpPr/>
        <p:nvPr/>
      </p:nvGrpSpPr>
      <p:grpSpPr>
        <a:xfrm>
          <a:off x="0" y="0"/>
          <a:ext cx="0" cy="0"/>
          <a:chOff x="0" y="0"/>
          <a:chExt cx="0" cy="0"/>
        </a:xfrm>
      </p:grpSpPr>
      <p:sp>
        <p:nvSpPr>
          <p:cNvPr id="15" name="Rectangle 14"/>
          <p:cNvSpPr/>
          <p:nvPr userDrawn="1"/>
        </p:nvSpPr>
        <p:spPr>
          <a:xfrm rot="10800000">
            <a:off x="707571" y="731518"/>
            <a:ext cx="10776853" cy="550672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p:cNvSpPr>
            <a:spLocks noGrp="1"/>
          </p:cNvSpPr>
          <p:nvPr>
            <p:ph type="title" hasCustomPrompt="1"/>
          </p:nvPr>
        </p:nvSpPr>
        <p:spPr>
          <a:xfrm>
            <a:off x="1568158" y="1594713"/>
            <a:ext cx="9049042" cy="1834287"/>
          </a:xfrm>
        </p:spPr>
        <p:txBody>
          <a:bodyPr anchor="ctr" anchorCtr="0">
            <a:noAutofit/>
          </a:bodyPr>
          <a:lstStyle>
            <a:lvl1pPr algn="ctr">
              <a:defRPr sz="6000" b="0" i="0">
                <a:solidFill>
                  <a:schemeClr val="bg1"/>
                </a:solidFill>
                <a:latin typeface="Museo Slab 500" panose="02000000000000000000" pitchFamily="2" charset="77"/>
                <a:ea typeface="Museo Slab 500" panose="02000000000000000000" pitchFamily="2" charset="77"/>
                <a:cs typeface="Museo Slab 500" panose="02000000000000000000" pitchFamily="2" charset="77"/>
              </a:defRPr>
            </a:lvl1pPr>
          </a:lstStyle>
          <a:p>
            <a:r>
              <a:rPr lang="en-US" dirty="0"/>
              <a:t>ADD BIG POINT</a:t>
            </a:r>
          </a:p>
        </p:txBody>
      </p:sp>
      <p:sp>
        <p:nvSpPr>
          <p:cNvPr id="2" name="Rounded Rectangle 1"/>
          <p:cNvSpPr/>
          <p:nvPr userDrawn="1"/>
        </p:nvSpPr>
        <p:spPr>
          <a:xfrm>
            <a:off x="1287158" y="1306983"/>
            <a:ext cx="9604362" cy="3908347"/>
          </a:xfrm>
          <a:prstGeom prst="roundRect">
            <a:avLst>
              <a:gd name="adj" fmla="val 0"/>
            </a:avLst>
          </a:prstGeom>
          <a:noFill/>
          <a:ln w="50800">
            <a:solidFill>
              <a:schemeClr val="accent4">
                <a:lumMod val="75000"/>
              </a:schemeClr>
            </a:solidFill>
            <a:prstDash val="solid"/>
            <a:extLst>
              <a:ext uri="{C807C97D-BFC1-408E-A445-0C87EB9F89A2}">
                <ask:lineSketchStyleProps xmlns:ask="http://schemas.microsoft.com/office/drawing/2018/sketchyshapes" sd="1219033472">
                  <a:custGeom>
                    <a:avLst/>
                    <a:gdLst>
                      <a:gd name="connsiteX0" fmla="*/ 0 w 4626427"/>
                      <a:gd name="connsiteY0" fmla="*/ 0 h 5394957"/>
                      <a:gd name="connsiteX1" fmla="*/ 0 w 4626427"/>
                      <a:gd name="connsiteY1" fmla="*/ 0 h 5394957"/>
                      <a:gd name="connsiteX2" fmla="*/ 614654 w 4626427"/>
                      <a:gd name="connsiteY2" fmla="*/ 0 h 5394957"/>
                      <a:gd name="connsiteX3" fmla="*/ 1136779 w 4626427"/>
                      <a:gd name="connsiteY3" fmla="*/ 0 h 5394957"/>
                      <a:gd name="connsiteX4" fmla="*/ 1890226 w 4626427"/>
                      <a:gd name="connsiteY4" fmla="*/ 0 h 5394957"/>
                      <a:gd name="connsiteX5" fmla="*/ 2504880 w 4626427"/>
                      <a:gd name="connsiteY5" fmla="*/ 0 h 5394957"/>
                      <a:gd name="connsiteX6" fmla="*/ 3119534 w 4626427"/>
                      <a:gd name="connsiteY6" fmla="*/ 0 h 5394957"/>
                      <a:gd name="connsiteX7" fmla="*/ 3872980 w 4626427"/>
                      <a:gd name="connsiteY7" fmla="*/ 0 h 5394957"/>
                      <a:gd name="connsiteX8" fmla="*/ 4626427 w 4626427"/>
                      <a:gd name="connsiteY8" fmla="*/ 0 h 5394957"/>
                      <a:gd name="connsiteX9" fmla="*/ 4626427 w 4626427"/>
                      <a:gd name="connsiteY9" fmla="*/ 0 h 5394957"/>
                      <a:gd name="connsiteX10" fmla="*/ 4626427 w 4626427"/>
                      <a:gd name="connsiteY10" fmla="*/ 782269 h 5394957"/>
                      <a:gd name="connsiteX11" fmla="*/ 4626427 w 4626427"/>
                      <a:gd name="connsiteY11" fmla="*/ 1348739 h 5394957"/>
                      <a:gd name="connsiteX12" fmla="*/ 4626427 w 4626427"/>
                      <a:gd name="connsiteY12" fmla="*/ 1915210 h 5394957"/>
                      <a:gd name="connsiteX13" fmla="*/ 4626427 w 4626427"/>
                      <a:gd name="connsiteY13" fmla="*/ 2589579 h 5394957"/>
                      <a:gd name="connsiteX14" fmla="*/ 4626427 w 4626427"/>
                      <a:gd name="connsiteY14" fmla="*/ 3317899 h 5394957"/>
                      <a:gd name="connsiteX15" fmla="*/ 4626427 w 4626427"/>
                      <a:gd name="connsiteY15" fmla="*/ 3830419 h 5394957"/>
                      <a:gd name="connsiteX16" fmla="*/ 4626427 w 4626427"/>
                      <a:gd name="connsiteY16" fmla="*/ 4504789 h 5394957"/>
                      <a:gd name="connsiteX17" fmla="*/ 4626427 w 4626427"/>
                      <a:gd name="connsiteY17" fmla="*/ 5394957 h 5394957"/>
                      <a:gd name="connsiteX18" fmla="*/ 4626427 w 4626427"/>
                      <a:gd name="connsiteY18" fmla="*/ 5394957 h 5394957"/>
                      <a:gd name="connsiteX19" fmla="*/ 3965509 w 4626427"/>
                      <a:gd name="connsiteY19" fmla="*/ 5394957 h 5394957"/>
                      <a:gd name="connsiteX20" fmla="*/ 3212062 w 4626427"/>
                      <a:gd name="connsiteY20" fmla="*/ 5394957 h 5394957"/>
                      <a:gd name="connsiteX21" fmla="*/ 2551144 w 4626427"/>
                      <a:gd name="connsiteY21" fmla="*/ 5394957 h 5394957"/>
                      <a:gd name="connsiteX22" fmla="*/ 2029019 w 4626427"/>
                      <a:gd name="connsiteY22" fmla="*/ 5394957 h 5394957"/>
                      <a:gd name="connsiteX23" fmla="*/ 1460629 w 4626427"/>
                      <a:gd name="connsiteY23" fmla="*/ 5394957 h 5394957"/>
                      <a:gd name="connsiteX24" fmla="*/ 707182 w 4626427"/>
                      <a:gd name="connsiteY24" fmla="*/ 5394957 h 5394957"/>
                      <a:gd name="connsiteX25" fmla="*/ 0 w 4626427"/>
                      <a:gd name="connsiteY25" fmla="*/ 5394957 h 5394957"/>
                      <a:gd name="connsiteX26" fmla="*/ 0 w 4626427"/>
                      <a:gd name="connsiteY26" fmla="*/ 5394957 h 5394957"/>
                      <a:gd name="connsiteX27" fmla="*/ 0 w 4626427"/>
                      <a:gd name="connsiteY27" fmla="*/ 4828487 h 5394957"/>
                      <a:gd name="connsiteX28" fmla="*/ 0 w 4626427"/>
                      <a:gd name="connsiteY28" fmla="*/ 4208066 h 5394957"/>
                      <a:gd name="connsiteX29" fmla="*/ 0 w 4626427"/>
                      <a:gd name="connsiteY29" fmla="*/ 3695546 h 5394957"/>
                      <a:gd name="connsiteX30" fmla="*/ 0 w 4626427"/>
                      <a:gd name="connsiteY30" fmla="*/ 3183025 h 5394957"/>
                      <a:gd name="connsiteX31" fmla="*/ 0 w 4626427"/>
                      <a:gd name="connsiteY31" fmla="*/ 2454705 h 5394957"/>
                      <a:gd name="connsiteX32" fmla="*/ 0 w 4626427"/>
                      <a:gd name="connsiteY32" fmla="*/ 1888235 h 5394957"/>
                      <a:gd name="connsiteX33" fmla="*/ 0 w 4626427"/>
                      <a:gd name="connsiteY33" fmla="*/ 1105966 h 5394957"/>
                      <a:gd name="connsiteX34" fmla="*/ 0 w 4626427"/>
                      <a:gd name="connsiteY34" fmla="*/ 0 h 5394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6427" h="5394957" extrusionOk="0">
                        <a:moveTo>
                          <a:pt x="0" y="0"/>
                        </a:moveTo>
                        <a:lnTo>
                          <a:pt x="0" y="0"/>
                        </a:lnTo>
                        <a:cubicBezTo>
                          <a:pt x="240121" y="-19070"/>
                          <a:pt x="383512" y="-18001"/>
                          <a:pt x="614654" y="0"/>
                        </a:cubicBezTo>
                        <a:cubicBezTo>
                          <a:pt x="845796" y="18001"/>
                          <a:pt x="988151" y="-4382"/>
                          <a:pt x="1136779" y="0"/>
                        </a:cubicBezTo>
                        <a:cubicBezTo>
                          <a:pt x="1285408" y="4382"/>
                          <a:pt x="1519205" y="-34089"/>
                          <a:pt x="1890226" y="0"/>
                        </a:cubicBezTo>
                        <a:cubicBezTo>
                          <a:pt x="2261247" y="34089"/>
                          <a:pt x="2348352" y="25566"/>
                          <a:pt x="2504880" y="0"/>
                        </a:cubicBezTo>
                        <a:cubicBezTo>
                          <a:pt x="2661408" y="-25566"/>
                          <a:pt x="2813636" y="-17392"/>
                          <a:pt x="3119534" y="0"/>
                        </a:cubicBezTo>
                        <a:cubicBezTo>
                          <a:pt x="3425432" y="17392"/>
                          <a:pt x="3604629" y="3086"/>
                          <a:pt x="3872980" y="0"/>
                        </a:cubicBezTo>
                        <a:cubicBezTo>
                          <a:pt x="4141331" y="-3086"/>
                          <a:pt x="4465311" y="18376"/>
                          <a:pt x="4626427" y="0"/>
                        </a:cubicBezTo>
                        <a:lnTo>
                          <a:pt x="4626427" y="0"/>
                        </a:lnTo>
                        <a:cubicBezTo>
                          <a:pt x="4623314" y="281132"/>
                          <a:pt x="4661773" y="579184"/>
                          <a:pt x="4626427" y="782269"/>
                        </a:cubicBezTo>
                        <a:cubicBezTo>
                          <a:pt x="4591081" y="985354"/>
                          <a:pt x="4616201" y="1075001"/>
                          <a:pt x="4626427" y="1348739"/>
                        </a:cubicBezTo>
                        <a:cubicBezTo>
                          <a:pt x="4636654" y="1622477"/>
                          <a:pt x="4609814" y="1641014"/>
                          <a:pt x="4626427" y="1915210"/>
                        </a:cubicBezTo>
                        <a:cubicBezTo>
                          <a:pt x="4643040" y="2189406"/>
                          <a:pt x="4608784" y="2359308"/>
                          <a:pt x="4626427" y="2589579"/>
                        </a:cubicBezTo>
                        <a:cubicBezTo>
                          <a:pt x="4644070" y="2819850"/>
                          <a:pt x="4602421" y="3138579"/>
                          <a:pt x="4626427" y="3317899"/>
                        </a:cubicBezTo>
                        <a:cubicBezTo>
                          <a:pt x="4650433" y="3497219"/>
                          <a:pt x="4607408" y="3615268"/>
                          <a:pt x="4626427" y="3830419"/>
                        </a:cubicBezTo>
                        <a:cubicBezTo>
                          <a:pt x="4645446" y="4045570"/>
                          <a:pt x="4625425" y="4292504"/>
                          <a:pt x="4626427" y="4504789"/>
                        </a:cubicBezTo>
                        <a:cubicBezTo>
                          <a:pt x="4627430" y="4717074"/>
                          <a:pt x="4597215" y="4965405"/>
                          <a:pt x="4626427" y="5394957"/>
                        </a:cubicBezTo>
                        <a:lnTo>
                          <a:pt x="4626427" y="5394957"/>
                        </a:lnTo>
                        <a:cubicBezTo>
                          <a:pt x="4395895" y="5375569"/>
                          <a:pt x="4288618" y="5427341"/>
                          <a:pt x="3965509" y="5394957"/>
                        </a:cubicBezTo>
                        <a:cubicBezTo>
                          <a:pt x="3642400" y="5362573"/>
                          <a:pt x="3464677" y="5359124"/>
                          <a:pt x="3212062" y="5394957"/>
                        </a:cubicBezTo>
                        <a:cubicBezTo>
                          <a:pt x="2959447" y="5430790"/>
                          <a:pt x="2819134" y="5416785"/>
                          <a:pt x="2551144" y="5394957"/>
                        </a:cubicBezTo>
                        <a:cubicBezTo>
                          <a:pt x="2283154" y="5373129"/>
                          <a:pt x="2149922" y="5409165"/>
                          <a:pt x="2029019" y="5394957"/>
                        </a:cubicBezTo>
                        <a:cubicBezTo>
                          <a:pt x="1908117" y="5380749"/>
                          <a:pt x="1650653" y="5394604"/>
                          <a:pt x="1460629" y="5394957"/>
                        </a:cubicBezTo>
                        <a:cubicBezTo>
                          <a:pt x="1270605" y="5395311"/>
                          <a:pt x="1019963" y="5392923"/>
                          <a:pt x="707182" y="5394957"/>
                        </a:cubicBezTo>
                        <a:cubicBezTo>
                          <a:pt x="394401" y="5396991"/>
                          <a:pt x="267435" y="5402137"/>
                          <a:pt x="0" y="5394957"/>
                        </a:cubicBezTo>
                        <a:lnTo>
                          <a:pt x="0" y="5394957"/>
                        </a:lnTo>
                        <a:cubicBezTo>
                          <a:pt x="-6061" y="5164908"/>
                          <a:pt x="28138" y="5087547"/>
                          <a:pt x="0" y="4828487"/>
                        </a:cubicBezTo>
                        <a:cubicBezTo>
                          <a:pt x="-28138" y="4569427"/>
                          <a:pt x="18507" y="4461260"/>
                          <a:pt x="0" y="4208066"/>
                        </a:cubicBezTo>
                        <a:cubicBezTo>
                          <a:pt x="-18507" y="3954872"/>
                          <a:pt x="10023" y="3846142"/>
                          <a:pt x="0" y="3695546"/>
                        </a:cubicBezTo>
                        <a:cubicBezTo>
                          <a:pt x="-10023" y="3544950"/>
                          <a:pt x="18060" y="3311915"/>
                          <a:pt x="0" y="3183025"/>
                        </a:cubicBezTo>
                        <a:cubicBezTo>
                          <a:pt x="-18060" y="3054135"/>
                          <a:pt x="-19108" y="2620092"/>
                          <a:pt x="0" y="2454705"/>
                        </a:cubicBezTo>
                        <a:cubicBezTo>
                          <a:pt x="19108" y="2289318"/>
                          <a:pt x="-23211" y="2022354"/>
                          <a:pt x="0" y="1888235"/>
                        </a:cubicBezTo>
                        <a:cubicBezTo>
                          <a:pt x="23211" y="1754116"/>
                          <a:pt x="-12028" y="1479881"/>
                          <a:pt x="0" y="1105966"/>
                        </a:cubicBezTo>
                        <a:cubicBezTo>
                          <a:pt x="12028" y="732051"/>
                          <a:pt x="35146" y="345401"/>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8C41D7EF-A1BA-4B4B-9F18-5B4F4BF49CF6}"/>
              </a:ext>
            </a:extLst>
          </p:cNvPr>
          <p:cNvSpPr>
            <a:spLocks noGrp="1"/>
          </p:cNvSpPr>
          <p:nvPr>
            <p:ph type="body" sz="quarter" idx="10"/>
          </p:nvPr>
        </p:nvSpPr>
        <p:spPr>
          <a:xfrm>
            <a:off x="1568158" y="3576638"/>
            <a:ext cx="9049042" cy="1381125"/>
          </a:xfrm>
        </p:spPr>
        <p:txBody>
          <a:bodyPr/>
          <a:lstStyle>
            <a:lvl1pPr algn="ctr">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7444053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Big Point Slide B">
    <p:spTree>
      <p:nvGrpSpPr>
        <p:cNvPr id="1" name=""/>
        <p:cNvGrpSpPr/>
        <p:nvPr/>
      </p:nvGrpSpPr>
      <p:grpSpPr>
        <a:xfrm>
          <a:off x="0" y="0"/>
          <a:ext cx="0" cy="0"/>
          <a:chOff x="0" y="0"/>
          <a:chExt cx="0" cy="0"/>
        </a:xfrm>
      </p:grpSpPr>
      <p:sp>
        <p:nvSpPr>
          <p:cNvPr id="15" name="Rectangle 14"/>
          <p:cNvSpPr/>
          <p:nvPr userDrawn="1"/>
        </p:nvSpPr>
        <p:spPr>
          <a:xfrm rot="10800000">
            <a:off x="707571" y="731518"/>
            <a:ext cx="10776853" cy="5506722"/>
          </a:xfrm>
          <a:prstGeom prst="rect">
            <a:avLst/>
          </a:prstGeom>
          <a:solidFill>
            <a:srgbClr val="6CC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p:cNvSpPr>
            <a:spLocks noGrp="1"/>
          </p:cNvSpPr>
          <p:nvPr>
            <p:ph type="title" hasCustomPrompt="1"/>
          </p:nvPr>
        </p:nvSpPr>
        <p:spPr>
          <a:xfrm>
            <a:off x="1568158" y="1594713"/>
            <a:ext cx="9049042" cy="1834287"/>
          </a:xfrm>
        </p:spPr>
        <p:txBody>
          <a:bodyPr anchor="ctr" anchorCtr="0">
            <a:noAutofit/>
          </a:bodyPr>
          <a:lstStyle>
            <a:lvl1pPr algn="ctr">
              <a:defRPr sz="6000" b="0" i="0">
                <a:solidFill>
                  <a:schemeClr val="bg1"/>
                </a:solidFill>
                <a:latin typeface="Museo Slab 500" panose="02000000000000000000" pitchFamily="2" charset="77"/>
                <a:ea typeface="Museo Slab 500" panose="02000000000000000000" pitchFamily="2" charset="77"/>
                <a:cs typeface="Museo Slab 500" panose="02000000000000000000" pitchFamily="2" charset="77"/>
              </a:defRPr>
            </a:lvl1pPr>
          </a:lstStyle>
          <a:p>
            <a:r>
              <a:rPr lang="en-US" dirty="0"/>
              <a:t>ADD BIG POINT</a:t>
            </a:r>
          </a:p>
        </p:txBody>
      </p:sp>
      <p:sp>
        <p:nvSpPr>
          <p:cNvPr id="2" name="Rounded Rectangle 1"/>
          <p:cNvSpPr/>
          <p:nvPr userDrawn="1"/>
        </p:nvSpPr>
        <p:spPr>
          <a:xfrm>
            <a:off x="1287158" y="1306983"/>
            <a:ext cx="9604362" cy="3908347"/>
          </a:xfrm>
          <a:prstGeom prst="roundRect">
            <a:avLst>
              <a:gd name="adj" fmla="val 0"/>
            </a:avLst>
          </a:prstGeom>
          <a:noFill/>
          <a:ln w="50800">
            <a:solidFill>
              <a:schemeClr val="accent5">
                <a:lumMod val="60000"/>
                <a:lumOff val="40000"/>
              </a:schemeClr>
            </a:solidFill>
            <a:prstDash val="solid"/>
            <a:extLst>
              <a:ext uri="{C807C97D-BFC1-408E-A445-0C87EB9F89A2}">
                <ask:lineSketchStyleProps xmlns:ask="http://schemas.microsoft.com/office/drawing/2018/sketchyshapes" sd="1219033472">
                  <a:custGeom>
                    <a:avLst/>
                    <a:gdLst>
                      <a:gd name="connsiteX0" fmla="*/ 0 w 4626427"/>
                      <a:gd name="connsiteY0" fmla="*/ 0 h 5394957"/>
                      <a:gd name="connsiteX1" fmla="*/ 0 w 4626427"/>
                      <a:gd name="connsiteY1" fmla="*/ 0 h 5394957"/>
                      <a:gd name="connsiteX2" fmla="*/ 614654 w 4626427"/>
                      <a:gd name="connsiteY2" fmla="*/ 0 h 5394957"/>
                      <a:gd name="connsiteX3" fmla="*/ 1136779 w 4626427"/>
                      <a:gd name="connsiteY3" fmla="*/ 0 h 5394957"/>
                      <a:gd name="connsiteX4" fmla="*/ 1890226 w 4626427"/>
                      <a:gd name="connsiteY4" fmla="*/ 0 h 5394957"/>
                      <a:gd name="connsiteX5" fmla="*/ 2504880 w 4626427"/>
                      <a:gd name="connsiteY5" fmla="*/ 0 h 5394957"/>
                      <a:gd name="connsiteX6" fmla="*/ 3119534 w 4626427"/>
                      <a:gd name="connsiteY6" fmla="*/ 0 h 5394957"/>
                      <a:gd name="connsiteX7" fmla="*/ 3872980 w 4626427"/>
                      <a:gd name="connsiteY7" fmla="*/ 0 h 5394957"/>
                      <a:gd name="connsiteX8" fmla="*/ 4626427 w 4626427"/>
                      <a:gd name="connsiteY8" fmla="*/ 0 h 5394957"/>
                      <a:gd name="connsiteX9" fmla="*/ 4626427 w 4626427"/>
                      <a:gd name="connsiteY9" fmla="*/ 0 h 5394957"/>
                      <a:gd name="connsiteX10" fmla="*/ 4626427 w 4626427"/>
                      <a:gd name="connsiteY10" fmla="*/ 782269 h 5394957"/>
                      <a:gd name="connsiteX11" fmla="*/ 4626427 w 4626427"/>
                      <a:gd name="connsiteY11" fmla="*/ 1348739 h 5394957"/>
                      <a:gd name="connsiteX12" fmla="*/ 4626427 w 4626427"/>
                      <a:gd name="connsiteY12" fmla="*/ 1915210 h 5394957"/>
                      <a:gd name="connsiteX13" fmla="*/ 4626427 w 4626427"/>
                      <a:gd name="connsiteY13" fmla="*/ 2589579 h 5394957"/>
                      <a:gd name="connsiteX14" fmla="*/ 4626427 w 4626427"/>
                      <a:gd name="connsiteY14" fmla="*/ 3317899 h 5394957"/>
                      <a:gd name="connsiteX15" fmla="*/ 4626427 w 4626427"/>
                      <a:gd name="connsiteY15" fmla="*/ 3830419 h 5394957"/>
                      <a:gd name="connsiteX16" fmla="*/ 4626427 w 4626427"/>
                      <a:gd name="connsiteY16" fmla="*/ 4504789 h 5394957"/>
                      <a:gd name="connsiteX17" fmla="*/ 4626427 w 4626427"/>
                      <a:gd name="connsiteY17" fmla="*/ 5394957 h 5394957"/>
                      <a:gd name="connsiteX18" fmla="*/ 4626427 w 4626427"/>
                      <a:gd name="connsiteY18" fmla="*/ 5394957 h 5394957"/>
                      <a:gd name="connsiteX19" fmla="*/ 3965509 w 4626427"/>
                      <a:gd name="connsiteY19" fmla="*/ 5394957 h 5394957"/>
                      <a:gd name="connsiteX20" fmla="*/ 3212062 w 4626427"/>
                      <a:gd name="connsiteY20" fmla="*/ 5394957 h 5394957"/>
                      <a:gd name="connsiteX21" fmla="*/ 2551144 w 4626427"/>
                      <a:gd name="connsiteY21" fmla="*/ 5394957 h 5394957"/>
                      <a:gd name="connsiteX22" fmla="*/ 2029019 w 4626427"/>
                      <a:gd name="connsiteY22" fmla="*/ 5394957 h 5394957"/>
                      <a:gd name="connsiteX23" fmla="*/ 1460629 w 4626427"/>
                      <a:gd name="connsiteY23" fmla="*/ 5394957 h 5394957"/>
                      <a:gd name="connsiteX24" fmla="*/ 707182 w 4626427"/>
                      <a:gd name="connsiteY24" fmla="*/ 5394957 h 5394957"/>
                      <a:gd name="connsiteX25" fmla="*/ 0 w 4626427"/>
                      <a:gd name="connsiteY25" fmla="*/ 5394957 h 5394957"/>
                      <a:gd name="connsiteX26" fmla="*/ 0 w 4626427"/>
                      <a:gd name="connsiteY26" fmla="*/ 5394957 h 5394957"/>
                      <a:gd name="connsiteX27" fmla="*/ 0 w 4626427"/>
                      <a:gd name="connsiteY27" fmla="*/ 4828487 h 5394957"/>
                      <a:gd name="connsiteX28" fmla="*/ 0 w 4626427"/>
                      <a:gd name="connsiteY28" fmla="*/ 4208066 h 5394957"/>
                      <a:gd name="connsiteX29" fmla="*/ 0 w 4626427"/>
                      <a:gd name="connsiteY29" fmla="*/ 3695546 h 5394957"/>
                      <a:gd name="connsiteX30" fmla="*/ 0 w 4626427"/>
                      <a:gd name="connsiteY30" fmla="*/ 3183025 h 5394957"/>
                      <a:gd name="connsiteX31" fmla="*/ 0 w 4626427"/>
                      <a:gd name="connsiteY31" fmla="*/ 2454705 h 5394957"/>
                      <a:gd name="connsiteX32" fmla="*/ 0 w 4626427"/>
                      <a:gd name="connsiteY32" fmla="*/ 1888235 h 5394957"/>
                      <a:gd name="connsiteX33" fmla="*/ 0 w 4626427"/>
                      <a:gd name="connsiteY33" fmla="*/ 1105966 h 5394957"/>
                      <a:gd name="connsiteX34" fmla="*/ 0 w 4626427"/>
                      <a:gd name="connsiteY34" fmla="*/ 0 h 5394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6427" h="5394957" extrusionOk="0">
                        <a:moveTo>
                          <a:pt x="0" y="0"/>
                        </a:moveTo>
                        <a:lnTo>
                          <a:pt x="0" y="0"/>
                        </a:lnTo>
                        <a:cubicBezTo>
                          <a:pt x="240121" y="-19070"/>
                          <a:pt x="383512" y="-18001"/>
                          <a:pt x="614654" y="0"/>
                        </a:cubicBezTo>
                        <a:cubicBezTo>
                          <a:pt x="845796" y="18001"/>
                          <a:pt x="988151" y="-4382"/>
                          <a:pt x="1136779" y="0"/>
                        </a:cubicBezTo>
                        <a:cubicBezTo>
                          <a:pt x="1285408" y="4382"/>
                          <a:pt x="1519205" y="-34089"/>
                          <a:pt x="1890226" y="0"/>
                        </a:cubicBezTo>
                        <a:cubicBezTo>
                          <a:pt x="2261247" y="34089"/>
                          <a:pt x="2348352" y="25566"/>
                          <a:pt x="2504880" y="0"/>
                        </a:cubicBezTo>
                        <a:cubicBezTo>
                          <a:pt x="2661408" y="-25566"/>
                          <a:pt x="2813636" y="-17392"/>
                          <a:pt x="3119534" y="0"/>
                        </a:cubicBezTo>
                        <a:cubicBezTo>
                          <a:pt x="3425432" y="17392"/>
                          <a:pt x="3604629" y="3086"/>
                          <a:pt x="3872980" y="0"/>
                        </a:cubicBezTo>
                        <a:cubicBezTo>
                          <a:pt x="4141331" y="-3086"/>
                          <a:pt x="4465311" y="18376"/>
                          <a:pt x="4626427" y="0"/>
                        </a:cubicBezTo>
                        <a:lnTo>
                          <a:pt x="4626427" y="0"/>
                        </a:lnTo>
                        <a:cubicBezTo>
                          <a:pt x="4623314" y="281132"/>
                          <a:pt x="4661773" y="579184"/>
                          <a:pt x="4626427" y="782269"/>
                        </a:cubicBezTo>
                        <a:cubicBezTo>
                          <a:pt x="4591081" y="985354"/>
                          <a:pt x="4616201" y="1075001"/>
                          <a:pt x="4626427" y="1348739"/>
                        </a:cubicBezTo>
                        <a:cubicBezTo>
                          <a:pt x="4636654" y="1622477"/>
                          <a:pt x="4609814" y="1641014"/>
                          <a:pt x="4626427" y="1915210"/>
                        </a:cubicBezTo>
                        <a:cubicBezTo>
                          <a:pt x="4643040" y="2189406"/>
                          <a:pt x="4608784" y="2359308"/>
                          <a:pt x="4626427" y="2589579"/>
                        </a:cubicBezTo>
                        <a:cubicBezTo>
                          <a:pt x="4644070" y="2819850"/>
                          <a:pt x="4602421" y="3138579"/>
                          <a:pt x="4626427" y="3317899"/>
                        </a:cubicBezTo>
                        <a:cubicBezTo>
                          <a:pt x="4650433" y="3497219"/>
                          <a:pt x="4607408" y="3615268"/>
                          <a:pt x="4626427" y="3830419"/>
                        </a:cubicBezTo>
                        <a:cubicBezTo>
                          <a:pt x="4645446" y="4045570"/>
                          <a:pt x="4625425" y="4292504"/>
                          <a:pt x="4626427" y="4504789"/>
                        </a:cubicBezTo>
                        <a:cubicBezTo>
                          <a:pt x="4627430" y="4717074"/>
                          <a:pt x="4597215" y="4965405"/>
                          <a:pt x="4626427" y="5394957"/>
                        </a:cubicBezTo>
                        <a:lnTo>
                          <a:pt x="4626427" y="5394957"/>
                        </a:lnTo>
                        <a:cubicBezTo>
                          <a:pt x="4395895" y="5375569"/>
                          <a:pt x="4288618" y="5427341"/>
                          <a:pt x="3965509" y="5394957"/>
                        </a:cubicBezTo>
                        <a:cubicBezTo>
                          <a:pt x="3642400" y="5362573"/>
                          <a:pt x="3464677" y="5359124"/>
                          <a:pt x="3212062" y="5394957"/>
                        </a:cubicBezTo>
                        <a:cubicBezTo>
                          <a:pt x="2959447" y="5430790"/>
                          <a:pt x="2819134" y="5416785"/>
                          <a:pt x="2551144" y="5394957"/>
                        </a:cubicBezTo>
                        <a:cubicBezTo>
                          <a:pt x="2283154" y="5373129"/>
                          <a:pt x="2149922" y="5409165"/>
                          <a:pt x="2029019" y="5394957"/>
                        </a:cubicBezTo>
                        <a:cubicBezTo>
                          <a:pt x="1908117" y="5380749"/>
                          <a:pt x="1650653" y="5394604"/>
                          <a:pt x="1460629" y="5394957"/>
                        </a:cubicBezTo>
                        <a:cubicBezTo>
                          <a:pt x="1270605" y="5395311"/>
                          <a:pt x="1019963" y="5392923"/>
                          <a:pt x="707182" y="5394957"/>
                        </a:cubicBezTo>
                        <a:cubicBezTo>
                          <a:pt x="394401" y="5396991"/>
                          <a:pt x="267435" y="5402137"/>
                          <a:pt x="0" y="5394957"/>
                        </a:cubicBezTo>
                        <a:lnTo>
                          <a:pt x="0" y="5394957"/>
                        </a:lnTo>
                        <a:cubicBezTo>
                          <a:pt x="-6061" y="5164908"/>
                          <a:pt x="28138" y="5087547"/>
                          <a:pt x="0" y="4828487"/>
                        </a:cubicBezTo>
                        <a:cubicBezTo>
                          <a:pt x="-28138" y="4569427"/>
                          <a:pt x="18507" y="4461260"/>
                          <a:pt x="0" y="4208066"/>
                        </a:cubicBezTo>
                        <a:cubicBezTo>
                          <a:pt x="-18507" y="3954872"/>
                          <a:pt x="10023" y="3846142"/>
                          <a:pt x="0" y="3695546"/>
                        </a:cubicBezTo>
                        <a:cubicBezTo>
                          <a:pt x="-10023" y="3544950"/>
                          <a:pt x="18060" y="3311915"/>
                          <a:pt x="0" y="3183025"/>
                        </a:cubicBezTo>
                        <a:cubicBezTo>
                          <a:pt x="-18060" y="3054135"/>
                          <a:pt x="-19108" y="2620092"/>
                          <a:pt x="0" y="2454705"/>
                        </a:cubicBezTo>
                        <a:cubicBezTo>
                          <a:pt x="19108" y="2289318"/>
                          <a:pt x="-23211" y="2022354"/>
                          <a:pt x="0" y="1888235"/>
                        </a:cubicBezTo>
                        <a:cubicBezTo>
                          <a:pt x="23211" y="1754116"/>
                          <a:pt x="-12028" y="1479881"/>
                          <a:pt x="0" y="1105966"/>
                        </a:cubicBezTo>
                        <a:cubicBezTo>
                          <a:pt x="12028" y="732051"/>
                          <a:pt x="35146" y="345401"/>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8C41D7EF-A1BA-4B4B-9F18-5B4F4BF49CF6}"/>
              </a:ext>
            </a:extLst>
          </p:cNvPr>
          <p:cNvSpPr>
            <a:spLocks noGrp="1"/>
          </p:cNvSpPr>
          <p:nvPr>
            <p:ph type="body" sz="quarter" idx="10"/>
          </p:nvPr>
        </p:nvSpPr>
        <p:spPr>
          <a:xfrm>
            <a:off x="1568158" y="3576638"/>
            <a:ext cx="9049042" cy="1381125"/>
          </a:xfrm>
        </p:spPr>
        <p:txBody>
          <a:bodyPr/>
          <a:lstStyle>
            <a:lvl1pPr algn="ctr">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40411915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Text Slide">
    <p:spTree>
      <p:nvGrpSpPr>
        <p:cNvPr id="1" name=""/>
        <p:cNvGrpSpPr/>
        <p:nvPr/>
      </p:nvGrpSpPr>
      <p:grpSpPr>
        <a:xfrm>
          <a:off x="0" y="0"/>
          <a:ext cx="0" cy="0"/>
          <a:chOff x="0" y="0"/>
          <a:chExt cx="0" cy="0"/>
        </a:xfrm>
      </p:grpSpPr>
      <p:sp>
        <p:nvSpPr>
          <p:cNvPr id="6" name="Text Placeholder 10"/>
          <p:cNvSpPr>
            <a:spLocks noGrp="1"/>
          </p:cNvSpPr>
          <p:nvPr>
            <p:ph type="body" sz="quarter" idx="13" hasCustomPrompt="1"/>
          </p:nvPr>
        </p:nvSpPr>
        <p:spPr>
          <a:xfrm>
            <a:off x="729343" y="731520"/>
            <a:ext cx="5001986" cy="1306287"/>
          </a:xfrm>
        </p:spPr>
        <p:txBody>
          <a:bodyPr>
            <a:noAutofit/>
          </a:bodyPr>
          <a:lstStyle>
            <a:lvl1pPr marL="0" indent="0" algn="l">
              <a:buNone/>
              <a:defRPr sz="4500" b="1" i="0">
                <a:solidFill>
                  <a:srgbClr val="232C67"/>
                </a:solidFill>
                <a:latin typeface="Trebuchet MS" charset="0"/>
                <a:ea typeface="Trebuchet MS" charset="0"/>
                <a:cs typeface="Trebuchet MS" charset="0"/>
              </a:defRPr>
            </a:lvl1pPr>
          </a:lstStyle>
          <a:p>
            <a:pPr lvl="0"/>
            <a:r>
              <a:rPr lang="en-US" dirty="0"/>
              <a:t>Click to edit header info text</a:t>
            </a:r>
          </a:p>
        </p:txBody>
      </p:sp>
      <p:sp>
        <p:nvSpPr>
          <p:cNvPr id="7" name="Text Placeholder 10"/>
          <p:cNvSpPr>
            <a:spLocks noGrp="1"/>
          </p:cNvSpPr>
          <p:nvPr>
            <p:ph type="body" sz="quarter" idx="14" hasCustomPrompt="1"/>
          </p:nvPr>
        </p:nvSpPr>
        <p:spPr>
          <a:xfrm>
            <a:off x="6460672" y="731521"/>
            <a:ext cx="5001986" cy="5394956"/>
          </a:xfrm>
        </p:spPr>
        <p:txBody>
          <a:bodyPr>
            <a:normAutofit/>
          </a:bodyPr>
          <a:lstStyle>
            <a:lvl1pPr marL="0" indent="0" algn="l">
              <a:buNone/>
              <a:defRPr sz="2400" b="0" i="0">
                <a:solidFill>
                  <a:schemeClr val="accent3">
                    <a:lumMod val="10000"/>
                  </a:schemeClr>
                </a:solidFill>
                <a:latin typeface="+mn-lt"/>
                <a:ea typeface="Trebuchet MS" charset="0"/>
                <a:cs typeface="Trebuchet MS" charset="0"/>
              </a:defRPr>
            </a:lvl1pPr>
          </a:lstStyle>
          <a:p>
            <a:pPr lvl="0"/>
            <a:r>
              <a:rPr lang="en-US" dirty="0"/>
              <a:t>Click to edit slide content.</a:t>
            </a:r>
          </a:p>
        </p:txBody>
      </p:sp>
      <p:sp>
        <p:nvSpPr>
          <p:cNvPr id="8" name="Text Placeholder 10"/>
          <p:cNvSpPr>
            <a:spLocks noGrp="1"/>
          </p:cNvSpPr>
          <p:nvPr>
            <p:ph type="body" sz="quarter" idx="15" hasCustomPrompt="1"/>
          </p:nvPr>
        </p:nvSpPr>
        <p:spPr>
          <a:xfrm>
            <a:off x="729343" y="2403567"/>
            <a:ext cx="5001986" cy="3722909"/>
          </a:xfrm>
        </p:spPr>
        <p:txBody>
          <a:bodyPr>
            <a:normAutofit/>
          </a:bodyPr>
          <a:lstStyle>
            <a:lvl1pPr marL="0" indent="0" algn="l">
              <a:buNone/>
              <a:defRPr sz="2400" b="0" i="0">
                <a:solidFill>
                  <a:schemeClr val="accent3">
                    <a:lumMod val="10000"/>
                  </a:schemeClr>
                </a:solidFill>
                <a:latin typeface="+mn-lt"/>
                <a:ea typeface="Trebuchet MS" charset="0"/>
                <a:cs typeface="Trebuchet MS" charset="0"/>
              </a:defRPr>
            </a:lvl1pPr>
          </a:lstStyle>
          <a:p>
            <a:pPr lvl="0"/>
            <a:r>
              <a:rPr lang="en-US" dirty="0"/>
              <a:t>Click to edit slide content.</a:t>
            </a:r>
          </a:p>
        </p:txBody>
      </p:sp>
      <p:sp>
        <p:nvSpPr>
          <p:cNvPr id="5" name="Rectangle 4">
            <a:extLst>
              <a:ext uri="{FF2B5EF4-FFF2-40B4-BE49-F238E27FC236}">
                <a16:creationId xmlns:a16="http://schemas.microsoft.com/office/drawing/2014/main" id="{31D247B0-E927-BA47-AA43-0614A80926AF}"/>
              </a:ext>
            </a:extLst>
          </p:cNvPr>
          <p:cNvSpPr/>
          <p:nvPr userDrawn="1"/>
        </p:nvSpPr>
        <p:spPr>
          <a:xfrm>
            <a:off x="729342" y="2170884"/>
            <a:ext cx="5001987" cy="104955"/>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lumn Text &amp; Pic Slide">
    <p:spTree>
      <p:nvGrpSpPr>
        <p:cNvPr id="1" name=""/>
        <p:cNvGrpSpPr/>
        <p:nvPr/>
      </p:nvGrpSpPr>
      <p:grpSpPr>
        <a:xfrm>
          <a:off x="0" y="0"/>
          <a:ext cx="0" cy="0"/>
          <a:chOff x="0" y="0"/>
          <a:chExt cx="0" cy="0"/>
        </a:xfrm>
      </p:grpSpPr>
      <p:sp>
        <p:nvSpPr>
          <p:cNvPr id="6" name="Text Placeholder 10"/>
          <p:cNvSpPr>
            <a:spLocks noGrp="1"/>
          </p:cNvSpPr>
          <p:nvPr>
            <p:ph type="body" sz="quarter" idx="13" hasCustomPrompt="1"/>
          </p:nvPr>
        </p:nvSpPr>
        <p:spPr>
          <a:xfrm>
            <a:off x="729343" y="731520"/>
            <a:ext cx="5001986" cy="1306287"/>
          </a:xfrm>
        </p:spPr>
        <p:txBody>
          <a:bodyPr>
            <a:noAutofit/>
          </a:bodyPr>
          <a:lstStyle>
            <a:lvl1pPr marL="0" indent="0" algn="l">
              <a:buNone/>
              <a:defRPr sz="4500" b="1" i="0">
                <a:solidFill>
                  <a:srgbClr val="232C67"/>
                </a:solidFill>
                <a:latin typeface="Trebuchet MS" charset="0"/>
                <a:ea typeface="Trebuchet MS" charset="0"/>
                <a:cs typeface="Trebuchet MS" charset="0"/>
              </a:defRPr>
            </a:lvl1pPr>
          </a:lstStyle>
          <a:p>
            <a:pPr lvl="0"/>
            <a:r>
              <a:rPr lang="en-US" dirty="0"/>
              <a:t>Click to edit header info text</a:t>
            </a:r>
          </a:p>
        </p:txBody>
      </p:sp>
      <p:sp>
        <p:nvSpPr>
          <p:cNvPr id="7" name="Text Placeholder 10"/>
          <p:cNvSpPr>
            <a:spLocks noGrp="1"/>
          </p:cNvSpPr>
          <p:nvPr>
            <p:ph type="body" sz="quarter" idx="14" hasCustomPrompt="1"/>
          </p:nvPr>
        </p:nvSpPr>
        <p:spPr>
          <a:xfrm>
            <a:off x="6460672" y="2403567"/>
            <a:ext cx="5001986" cy="3722909"/>
          </a:xfrm>
        </p:spPr>
        <p:txBody>
          <a:bodyPr>
            <a:normAutofit/>
          </a:bodyPr>
          <a:lstStyle>
            <a:lvl1pPr marL="0" indent="0" algn="l">
              <a:buNone/>
              <a:defRPr sz="2400" b="0" i="0">
                <a:solidFill>
                  <a:schemeClr val="accent3">
                    <a:lumMod val="10000"/>
                  </a:schemeClr>
                </a:solidFill>
                <a:latin typeface="+mn-lt"/>
                <a:ea typeface="Trebuchet MS" charset="0"/>
                <a:cs typeface="Trebuchet MS" charset="0"/>
              </a:defRPr>
            </a:lvl1pPr>
          </a:lstStyle>
          <a:p>
            <a:pPr lvl="0"/>
            <a:r>
              <a:rPr lang="en-US" dirty="0"/>
              <a:t>Click to edit slide content.</a:t>
            </a:r>
          </a:p>
        </p:txBody>
      </p:sp>
      <p:sp>
        <p:nvSpPr>
          <p:cNvPr id="8" name="Text Placeholder 10"/>
          <p:cNvSpPr>
            <a:spLocks noGrp="1"/>
          </p:cNvSpPr>
          <p:nvPr>
            <p:ph type="body" sz="quarter" idx="15" hasCustomPrompt="1"/>
          </p:nvPr>
        </p:nvSpPr>
        <p:spPr>
          <a:xfrm>
            <a:off x="729343" y="2403567"/>
            <a:ext cx="5001986" cy="3722909"/>
          </a:xfrm>
        </p:spPr>
        <p:txBody>
          <a:bodyPr>
            <a:normAutofit/>
          </a:bodyPr>
          <a:lstStyle>
            <a:lvl1pPr marL="0" indent="0" algn="l">
              <a:buNone/>
              <a:defRPr sz="2400" b="0" i="0">
                <a:solidFill>
                  <a:schemeClr val="accent3">
                    <a:lumMod val="10000"/>
                  </a:schemeClr>
                </a:solidFill>
                <a:latin typeface="+mn-lt"/>
                <a:ea typeface="Trebuchet MS" charset="0"/>
                <a:cs typeface="Trebuchet MS" charset="0"/>
              </a:defRPr>
            </a:lvl1pPr>
          </a:lstStyle>
          <a:p>
            <a:pPr lvl="0"/>
            <a:r>
              <a:rPr lang="en-US" dirty="0"/>
              <a:t>Click to edit slide content.</a:t>
            </a:r>
          </a:p>
        </p:txBody>
      </p:sp>
      <p:sp>
        <p:nvSpPr>
          <p:cNvPr id="3" name="Picture Placeholder 2"/>
          <p:cNvSpPr>
            <a:spLocks noGrp="1"/>
          </p:cNvSpPr>
          <p:nvPr>
            <p:ph type="pic" sz="quarter" idx="16"/>
          </p:nvPr>
        </p:nvSpPr>
        <p:spPr>
          <a:xfrm>
            <a:off x="6461125" y="0"/>
            <a:ext cx="5002213" cy="2038350"/>
          </a:xfrm>
          <a:prstGeom prst="round2SameRect">
            <a:avLst>
              <a:gd name="adj1" fmla="val 0"/>
              <a:gd name="adj2" fmla="val 0"/>
            </a:avLst>
          </a:prstGeom>
        </p:spPr>
        <p:txBody>
          <a:bodyPr/>
          <a:lstStyle/>
          <a:p>
            <a:r>
              <a:rPr lang="en-US" dirty="0"/>
              <a:t>Click icon to add picture</a:t>
            </a:r>
          </a:p>
        </p:txBody>
      </p:sp>
      <p:sp>
        <p:nvSpPr>
          <p:cNvPr id="10" name="Rectangle 9">
            <a:extLst>
              <a:ext uri="{FF2B5EF4-FFF2-40B4-BE49-F238E27FC236}">
                <a16:creationId xmlns:a16="http://schemas.microsoft.com/office/drawing/2014/main" id="{D105D474-9989-5C47-99F2-F729614BA677}"/>
              </a:ext>
            </a:extLst>
          </p:cNvPr>
          <p:cNvSpPr/>
          <p:nvPr userDrawn="1"/>
        </p:nvSpPr>
        <p:spPr>
          <a:xfrm>
            <a:off x="729342" y="2170884"/>
            <a:ext cx="5001987" cy="104955"/>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Puprle">
    <p:bg>
      <p:bgPr>
        <a:solidFill>
          <a:schemeClr val="bg1"/>
        </a:solidFill>
        <a:effectLst/>
      </p:bgPr>
    </p:bg>
    <p:spTree>
      <p:nvGrpSpPr>
        <p:cNvPr id="1" name=""/>
        <p:cNvGrpSpPr/>
        <p:nvPr/>
      </p:nvGrpSpPr>
      <p:grpSpPr>
        <a:xfrm>
          <a:off x="0" y="0"/>
          <a:ext cx="0" cy="0"/>
          <a:chOff x="0" y="0"/>
          <a:chExt cx="0" cy="0"/>
        </a:xfrm>
      </p:grpSpPr>
      <p:sp>
        <p:nvSpPr>
          <p:cNvPr id="3" name="Rounded Rectangle 2"/>
          <p:cNvSpPr/>
          <p:nvPr userDrawn="1"/>
        </p:nvSpPr>
        <p:spPr>
          <a:xfrm>
            <a:off x="0" y="0"/>
            <a:ext cx="12192000" cy="6858000"/>
          </a:xfrm>
          <a:prstGeom prst="roundRect">
            <a:avLst>
              <a:gd name="adj" fmla="val 0"/>
            </a:avLst>
          </a:prstGeom>
          <a:solidFill>
            <a:srgbClr val="6D3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Colorado Department of Higher Education logo">
            <a:extLst>
              <a:ext uri="{FF2B5EF4-FFF2-40B4-BE49-F238E27FC236}">
                <a16:creationId xmlns:a16="http://schemas.microsoft.com/office/drawing/2014/main" id="{8CCFB533-BD3F-DA47-A5A6-C8F3E6D01585}"/>
              </a:ext>
            </a:extLst>
          </p:cNvPr>
          <p:cNvPicPr>
            <a:picLocks noChangeAspect="1"/>
          </p:cNvPicPr>
          <p:nvPr userDrawn="1"/>
        </p:nvPicPr>
        <p:blipFill>
          <a:blip r:embed="rId2"/>
          <a:srcRect/>
          <a:stretch/>
        </p:blipFill>
        <p:spPr>
          <a:xfrm>
            <a:off x="8615681" y="6054001"/>
            <a:ext cx="2523944" cy="499390"/>
          </a:xfrm>
          <a:prstGeom prst="rect">
            <a:avLst/>
          </a:prstGeom>
        </p:spPr>
      </p:pic>
      <p:sp>
        <p:nvSpPr>
          <p:cNvPr id="10" name="Text Placeholder 10">
            <a:extLst>
              <a:ext uri="{FF2B5EF4-FFF2-40B4-BE49-F238E27FC236}">
                <a16:creationId xmlns:a16="http://schemas.microsoft.com/office/drawing/2014/main" id="{C656C4A4-B8EB-D644-BF47-73AB10715817}"/>
              </a:ext>
            </a:extLst>
          </p:cNvPr>
          <p:cNvSpPr>
            <a:spLocks noGrp="1"/>
          </p:cNvSpPr>
          <p:nvPr>
            <p:ph type="body" sz="quarter" idx="12" hasCustomPrompt="1"/>
          </p:nvPr>
        </p:nvSpPr>
        <p:spPr>
          <a:xfrm>
            <a:off x="914401" y="4184875"/>
            <a:ext cx="10363200" cy="490311"/>
          </a:xfrm>
        </p:spPr>
        <p:txBody>
          <a:bodyPr/>
          <a:lstStyle>
            <a:lvl1pPr marL="0" indent="0">
              <a:buNone/>
              <a:defRPr b="0" i="0">
                <a:solidFill>
                  <a:schemeClr val="bg1"/>
                </a:solidFill>
                <a:latin typeface="+mn-lt"/>
                <a:ea typeface="Trebuchet MS" charset="0"/>
                <a:cs typeface="Trebuchet MS" charset="0"/>
              </a:defRPr>
            </a:lvl1pPr>
          </a:lstStyle>
          <a:p>
            <a:pPr lvl="0"/>
            <a:r>
              <a:rPr lang="en-US" dirty="0"/>
              <a:t>Click to edit Master subtitle</a:t>
            </a:r>
          </a:p>
        </p:txBody>
      </p:sp>
      <p:sp>
        <p:nvSpPr>
          <p:cNvPr id="12" name="Text Placeholder 3">
            <a:extLst>
              <a:ext uri="{FF2B5EF4-FFF2-40B4-BE49-F238E27FC236}">
                <a16:creationId xmlns:a16="http://schemas.microsoft.com/office/drawing/2014/main" id="{0467C96D-95FB-4044-9885-443B307D3AFB}"/>
              </a:ext>
            </a:extLst>
          </p:cNvPr>
          <p:cNvSpPr>
            <a:spLocks noGrp="1"/>
          </p:cNvSpPr>
          <p:nvPr>
            <p:ph type="body" sz="quarter" idx="13" hasCustomPrompt="1"/>
          </p:nvPr>
        </p:nvSpPr>
        <p:spPr>
          <a:xfrm>
            <a:off x="1001713" y="6224270"/>
            <a:ext cx="3330575" cy="365125"/>
          </a:xfrm>
        </p:spPr>
        <p:txBody>
          <a:bodyPr anchor="ctr">
            <a:normAutofit/>
          </a:bodyPr>
          <a:lstStyle>
            <a:lvl1pPr>
              <a:defRPr sz="1200" baseline="0">
                <a:solidFill>
                  <a:schemeClr val="bg1"/>
                </a:solidFill>
              </a:defRPr>
            </a:lvl1pPr>
          </a:lstStyle>
          <a:p>
            <a:pPr lvl="0"/>
            <a:r>
              <a:rPr lang="en-US" dirty="0"/>
              <a:t>Insert Date</a:t>
            </a:r>
          </a:p>
        </p:txBody>
      </p:sp>
      <p:sp>
        <p:nvSpPr>
          <p:cNvPr id="8" name="Title 1">
            <a:extLst>
              <a:ext uri="{FF2B5EF4-FFF2-40B4-BE49-F238E27FC236}">
                <a16:creationId xmlns:a16="http://schemas.microsoft.com/office/drawing/2014/main" id="{2392D826-CD71-2547-8B66-D1627938FEDF}"/>
              </a:ext>
            </a:extLst>
          </p:cNvPr>
          <p:cNvSpPr>
            <a:spLocks noGrp="1"/>
          </p:cNvSpPr>
          <p:nvPr>
            <p:ph type="title"/>
          </p:nvPr>
        </p:nvSpPr>
        <p:spPr>
          <a:xfrm>
            <a:off x="914401" y="814705"/>
            <a:ext cx="10363200" cy="3124198"/>
          </a:xfrm>
        </p:spPr>
        <p:txBody>
          <a:bodyPr>
            <a:noAutofit/>
          </a:bodyPr>
          <a:lstStyle>
            <a:lvl1pPr>
              <a:defRPr sz="8800" b="0" i="0">
                <a:solidFill>
                  <a:schemeClr val="bg1"/>
                </a:solidFill>
                <a:effectLst>
                  <a:outerShdw blurRad="50800" dist="38100" dir="8100000" algn="tr" rotWithShape="0">
                    <a:prstClr val="black">
                      <a:alpha val="40000"/>
                    </a:prstClr>
                  </a:outerShdw>
                </a:effectLst>
                <a:latin typeface="Museo Slab 500" charset="0"/>
                <a:ea typeface="Museo Slab 500" charset="0"/>
                <a:cs typeface="Museo Slab 500" charset="0"/>
              </a:defRPr>
            </a:lvl1pPr>
          </a:lstStyle>
          <a:p>
            <a:r>
              <a:rPr lang="en-US"/>
              <a:t>Click to edit Master title style</a:t>
            </a:r>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ingle Column Slide">
    <p:spTree>
      <p:nvGrpSpPr>
        <p:cNvPr id="1" name=""/>
        <p:cNvGrpSpPr/>
        <p:nvPr/>
      </p:nvGrpSpPr>
      <p:grpSpPr>
        <a:xfrm>
          <a:off x="0" y="0"/>
          <a:ext cx="0" cy="0"/>
          <a:chOff x="0" y="0"/>
          <a:chExt cx="0" cy="0"/>
        </a:xfrm>
      </p:grpSpPr>
      <p:sp>
        <p:nvSpPr>
          <p:cNvPr id="6" name="Text Placeholder 10"/>
          <p:cNvSpPr>
            <a:spLocks noGrp="1"/>
          </p:cNvSpPr>
          <p:nvPr>
            <p:ph type="body" sz="quarter" idx="13" hasCustomPrompt="1"/>
          </p:nvPr>
        </p:nvSpPr>
        <p:spPr>
          <a:xfrm>
            <a:off x="729342" y="731520"/>
            <a:ext cx="10731137" cy="1306287"/>
          </a:xfrm>
        </p:spPr>
        <p:txBody>
          <a:bodyPr>
            <a:noAutofit/>
          </a:bodyPr>
          <a:lstStyle>
            <a:lvl1pPr marL="0" indent="0" algn="l">
              <a:buNone/>
              <a:defRPr sz="4500" b="1" i="0">
                <a:solidFill>
                  <a:srgbClr val="232C67"/>
                </a:solidFill>
                <a:latin typeface="Trebuchet MS" charset="0"/>
                <a:ea typeface="Trebuchet MS" charset="0"/>
                <a:cs typeface="Trebuchet MS" charset="0"/>
              </a:defRPr>
            </a:lvl1pPr>
          </a:lstStyle>
          <a:p>
            <a:pPr lvl="0"/>
            <a:r>
              <a:rPr lang="en-US" dirty="0"/>
              <a:t>Click to edit header info text</a:t>
            </a:r>
          </a:p>
        </p:txBody>
      </p:sp>
      <p:sp>
        <p:nvSpPr>
          <p:cNvPr id="8" name="Text Placeholder 10"/>
          <p:cNvSpPr>
            <a:spLocks noGrp="1"/>
          </p:cNvSpPr>
          <p:nvPr>
            <p:ph type="body" sz="quarter" idx="15" hasCustomPrompt="1"/>
          </p:nvPr>
        </p:nvSpPr>
        <p:spPr>
          <a:xfrm>
            <a:off x="729343" y="2403567"/>
            <a:ext cx="10731136" cy="3722909"/>
          </a:xfrm>
        </p:spPr>
        <p:txBody>
          <a:bodyPr>
            <a:normAutofit/>
          </a:bodyPr>
          <a:lstStyle>
            <a:lvl1pPr marL="0" indent="0" algn="l">
              <a:buNone/>
              <a:defRPr sz="2400" b="0" i="0">
                <a:solidFill>
                  <a:schemeClr val="accent3">
                    <a:lumMod val="10000"/>
                  </a:schemeClr>
                </a:solidFill>
                <a:latin typeface="+mn-lt"/>
                <a:ea typeface="Trebuchet MS" charset="0"/>
                <a:cs typeface="Trebuchet MS" charset="0"/>
              </a:defRPr>
            </a:lvl1pPr>
          </a:lstStyle>
          <a:p>
            <a:pPr lvl="0"/>
            <a:r>
              <a:rPr lang="en-US" dirty="0"/>
              <a:t>Click to edit slide content.</a:t>
            </a:r>
          </a:p>
        </p:txBody>
      </p:sp>
      <p:sp>
        <p:nvSpPr>
          <p:cNvPr id="4" name="Rectangle 3">
            <a:extLst>
              <a:ext uri="{FF2B5EF4-FFF2-40B4-BE49-F238E27FC236}">
                <a16:creationId xmlns:a16="http://schemas.microsoft.com/office/drawing/2014/main" id="{C8141269-5D1A-EF4E-98B8-4FA8425214D0}"/>
              </a:ext>
            </a:extLst>
          </p:cNvPr>
          <p:cNvSpPr/>
          <p:nvPr userDrawn="1"/>
        </p:nvSpPr>
        <p:spPr>
          <a:xfrm>
            <a:off x="-15240" y="-22860"/>
            <a:ext cx="12207240" cy="13716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act slide A">
    <p:spTree>
      <p:nvGrpSpPr>
        <p:cNvPr id="1" name=""/>
        <p:cNvGrpSpPr/>
        <p:nvPr/>
      </p:nvGrpSpPr>
      <p:grpSpPr>
        <a:xfrm>
          <a:off x="0" y="0"/>
          <a:ext cx="0" cy="0"/>
          <a:chOff x="0" y="0"/>
          <a:chExt cx="0" cy="0"/>
        </a:xfrm>
      </p:grpSpPr>
      <p:sp>
        <p:nvSpPr>
          <p:cNvPr id="6" name="Text Placeholder 10"/>
          <p:cNvSpPr>
            <a:spLocks noGrp="1"/>
          </p:cNvSpPr>
          <p:nvPr>
            <p:ph type="body" sz="quarter" idx="13" hasCustomPrompt="1"/>
          </p:nvPr>
        </p:nvSpPr>
        <p:spPr>
          <a:xfrm>
            <a:off x="729342" y="731520"/>
            <a:ext cx="10731137" cy="1306287"/>
          </a:xfrm>
        </p:spPr>
        <p:txBody>
          <a:bodyPr>
            <a:noAutofit/>
          </a:bodyPr>
          <a:lstStyle>
            <a:lvl1pPr marL="0" indent="0" algn="l">
              <a:buNone/>
              <a:defRPr sz="4500" b="1" i="0">
                <a:solidFill>
                  <a:srgbClr val="232C67"/>
                </a:solidFill>
                <a:latin typeface="Trebuchet MS" charset="0"/>
                <a:ea typeface="Trebuchet MS" charset="0"/>
                <a:cs typeface="Trebuchet MS" charset="0"/>
              </a:defRPr>
            </a:lvl1pPr>
          </a:lstStyle>
          <a:p>
            <a:pPr lvl="0"/>
            <a:r>
              <a:rPr lang="en-US" dirty="0"/>
              <a:t>Click to edit header info text</a:t>
            </a:r>
          </a:p>
        </p:txBody>
      </p:sp>
      <p:sp>
        <p:nvSpPr>
          <p:cNvPr id="4" name="Rectangle 3">
            <a:extLst>
              <a:ext uri="{FF2B5EF4-FFF2-40B4-BE49-F238E27FC236}">
                <a16:creationId xmlns:a16="http://schemas.microsoft.com/office/drawing/2014/main" id="{C8141269-5D1A-EF4E-98B8-4FA8425214D0}"/>
              </a:ext>
            </a:extLst>
          </p:cNvPr>
          <p:cNvSpPr/>
          <p:nvPr userDrawn="1"/>
        </p:nvSpPr>
        <p:spPr>
          <a:xfrm>
            <a:off x="-15240" y="-22860"/>
            <a:ext cx="12207240" cy="13716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 name="Rectangle 4">
            <a:extLst>
              <a:ext uri="{FF2B5EF4-FFF2-40B4-BE49-F238E27FC236}">
                <a16:creationId xmlns:a16="http://schemas.microsoft.com/office/drawing/2014/main" id="{9A8A1150-2B8F-6F47-B9BE-26F641EEF2A5}"/>
              </a:ext>
            </a:extLst>
          </p:cNvPr>
          <p:cNvSpPr/>
          <p:nvPr userDrawn="1"/>
        </p:nvSpPr>
        <p:spPr>
          <a:xfrm rot="10800000">
            <a:off x="-3" y="2037807"/>
            <a:ext cx="12192002" cy="48201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10"/>
          <p:cNvSpPr>
            <a:spLocks noGrp="1"/>
          </p:cNvSpPr>
          <p:nvPr>
            <p:ph type="body" sz="quarter" idx="15" hasCustomPrompt="1"/>
          </p:nvPr>
        </p:nvSpPr>
        <p:spPr>
          <a:xfrm>
            <a:off x="740773" y="4130584"/>
            <a:ext cx="3200400" cy="1995896"/>
          </a:xfrm>
          <a:solidFill>
            <a:schemeClr val="bg1"/>
          </a:solidFill>
          <a:effectLst>
            <a:outerShdw blurRad="63500" dist="38100" sx="101000" sy="101000" algn="ctr" rotWithShape="0">
              <a:prstClr val="black">
                <a:alpha val="20000"/>
              </a:prstClr>
            </a:outerShdw>
          </a:effectLst>
        </p:spPr>
        <p:txBody>
          <a:bodyPr anchor="ctr" anchorCtr="0">
            <a:normAutofit/>
          </a:bodyPr>
          <a:lstStyle>
            <a:lvl1pPr marL="0" indent="0" algn="ctr">
              <a:buNone/>
              <a:defRPr sz="2400" b="0" i="0">
                <a:solidFill>
                  <a:schemeClr val="accent3">
                    <a:lumMod val="10000"/>
                  </a:schemeClr>
                </a:solidFill>
                <a:latin typeface="+mn-lt"/>
                <a:ea typeface="Trebuchet MS" charset="0"/>
                <a:cs typeface="Trebuchet MS" charset="0"/>
              </a:defRPr>
            </a:lvl1pPr>
          </a:lstStyle>
          <a:p>
            <a:pPr lvl="0"/>
            <a:r>
              <a:rPr lang="en-US" dirty="0"/>
              <a:t>Click to edit slide content.</a:t>
            </a:r>
          </a:p>
        </p:txBody>
      </p:sp>
      <p:sp>
        <p:nvSpPr>
          <p:cNvPr id="7" name="Text Placeholder 10">
            <a:extLst>
              <a:ext uri="{FF2B5EF4-FFF2-40B4-BE49-F238E27FC236}">
                <a16:creationId xmlns:a16="http://schemas.microsoft.com/office/drawing/2014/main" id="{B5FF47A9-3B2B-1D44-988C-1840C9EC93E5}"/>
              </a:ext>
            </a:extLst>
          </p:cNvPr>
          <p:cNvSpPr>
            <a:spLocks noGrp="1"/>
          </p:cNvSpPr>
          <p:nvPr>
            <p:ph type="body" sz="quarter" idx="16" hasCustomPrompt="1"/>
          </p:nvPr>
        </p:nvSpPr>
        <p:spPr>
          <a:xfrm>
            <a:off x="4433751" y="4130584"/>
            <a:ext cx="3200400" cy="1995896"/>
          </a:xfrm>
          <a:solidFill>
            <a:schemeClr val="bg1"/>
          </a:solidFill>
          <a:effectLst>
            <a:outerShdw blurRad="63500" dist="38100" sx="101000" sy="101000" algn="ctr" rotWithShape="0">
              <a:prstClr val="black">
                <a:alpha val="20000"/>
              </a:prstClr>
            </a:outerShdw>
          </a:effectLst>
        </p:spPr>
        <p:txBody>
          <a:bodyPr anchor="ctr" anchorCtr="0">
            <a:normAutofit/>
          </a:bodyPr>
          <a:lstStyle>
            <a:lvl1pPr marL="0" indent="0" algn="ctr">
              <a:buNone/>
              <a:defRPr sz="2400" b="0" i="0">
                <a:solidFill>
                  <a:schemeClr val="accent3">
                    <a:lumMod val="10000"/>
                  </a:schemeClr>
                </a:solidFill>
                <a:latin typeface="+mn-lt"/>
                <a:ea typeface="Trebuchet MS" charset="0"/>
                <a:cs typeface="Trebuchet MS" charset="0"/>
              </a:defRPr>
            </a:lvl1pPr>
          </a:lstStyle>
          <a:p>
            <a:pPr lvl="0"/>
            <a:r>
              <a:rPr lang="en-US" dirty="0"/>
              <a:t>Click to edit slide content.</a:t>
            </a:r>
          </a:p>
        </p:txBody>
      </p:sp>
      <p:sp>
        <p:nvSpPr>
          <p:cNvPr id="9" name="Text Placeholder 10">
            <a:extLst>
              <a:ext uri="{FF2B5EF4-FFF2-40B4-BE49-F238E27FC236}">
                <a16:creationId xmlns:a16="http://schemas.microsoft.com/office/drawing/2014/main" id="{B3D860BF-7FAC-E94C-AC0A-041D4C24BAD7}"/>
              </a:ext>
            </a:extLst>
          </p:cNvPr>
          <p:cNvSpPr>
            <a:spLocks noGrp="1"/>
          </p:cNvSpPr>
          <p:nvPr>
            <p:ph type="body" sz="quarter" idx="17" hasCustomPrompt="1"/>
          </p:nvPr>
        </p:nvSpPr>
        <p:spPr>
          <a:xfrm>
            <a:off x="8126730" y="4130584"/>
            <a:ext cx="3200400" cy="1995896"/>
          </a:xfrm>
          <a:solidFill>
            <a:schemeClr val="bg1"/>
          </a:solidFill>
          <a:effectLst>
            <a:outerShdw blurRad="63500" dist="38100" sx="101000" sy="101000" algn="ctr" rotWithShape="0">
              <a:prstClr val="black">
                <a:alpha val="20000"/>
              </a:prstClr>
            </a:outerShdw>
          </a:effectLst>
        </p:spPr>
        <p:txBody>
          <a:bodyPr anchor="ctr" anchorCtr="0">
            <a:normAutofit/>
          </a:bodyPr>
          <a:lstStyle>
            <a:lvl1pPr marL="0" indent="0" algn="ctr">
              <a:buNone/>
              <a:defRPr sz="2400" b="0" i="0">
                <a:solidFill>
                  <a:schemeClr val="accent3">
                    <a:lumMod val="10000"/>
                  </a:schemeClr>
                </a:solidFill>
                <a:latin typeface="+mn-lt"/>
                <a:ea typeface="Trebuchet MS" charset="0"/>
                <a:cs typeface="Trebuchet MS" charset="0"/>
              </a:defRPr>
            </a:lvl1pPr>
          </a:lstStyle>
          <a:p>
            <a:pPr lvl="0"/>
            <a:r>
              <a:rPr lang="en-US" dirty="0"/>
              <a:t>Click to edit slide content.</a:t>
            </a:r>
          </a:p>
        </p:txBody>
      </p:sp>
      <p:sp>
        <p:nvSpPr>
          <p:cNvPr id="10" name="Text Placeholder 10">
            <a:extLst>
              <a:ext uri="{FF2B5EF4-FFF2-40B4-BE49-F238E27FC236}">
                <a16:creationId xmlns:a16="http://schemas.microsoft.com/office/drawing/2014/main" id="{A855A0CA-D004-1B48-901C-B8AA310069E5}"/>
              </a:ext>
            </a:extLst>
          </p:cNvPr>
          <p:cNvSpPr>
            <a:spLocks noGrp="1"/>
          </p:cNvSpPr>
          <p:nvPr>
            <p:ph type="body" sz="quarter" idx="18" hasCustomPrompt="1"/>
          </p:nvPr>
        </p:nvSpPr>
        <p:spPr>
          <a:xfrm>
            <a:off x="740773" y="1657079"/>
            <a:ext cx="3188969" cy="1995896"/>
          </a:xfrm>
          <a:solidFill>
            <a:schemeClr val="bg1"/>
          </a:solidFill>
          <a:effectLst>
            <a:outerShdw blurRad="63500" dist="38100" sx="101000" sy="101000" algn="ctr" rotWithShape="0">
              <a:prstClr val="black">
                <a:alpha val="20000"/>
              </a:prstClr>
            </a:outerShdw>
          </a:effectLst>
        </p:spPr>
        <p:txBody>
          <a:bodyPr anchor="ctr" anchorCtr="0">
            <a:normAutofit/>
          </a:bodyPr>
          <a:lstStyle>
            <a:lvl1pPr marL="0" indent="0" algn="ctr">
              <a:buNone/>
              <a:defRPr sz="2400" b="0" i="0">
                <a:solidFill>
                  <a:schemeClr val="accent3">
                    <a:lumMod val="10000"/>
                  </a:schemeClr>
                </a:solidFill>
                <a:latin typeface="+mn-lt"/>
                <a:ea typeface="Trebuchet MS" charset="0"/>
                <a:cs typeface="Trebuchet MS" charset="0"/>
              </a:defRPr>
            </a:lvl1pPr>
          </a:lstStyle>
          <a:p>
            <a:pPr lvl="0"/>
            <a:r>
              <a:rPr lang="en-US" dirty="0"/>
              <a:t>Click to edit slide content.</a:t>
            </a:r>
          </a:p>
        </p:txBody>
      </p:sp>
      <p:sp>
        <p:nvSpPr>
          <p:cNvPr id="12" name="Text Placeholder 10">
            <a:extLst>
              <a:ext uri="{FF2B5EF4-FFF2-40B4-BE49-F238E27FC236}">
                <a16:creationId xmlns:a16="http://schemas.microsoft.com/office/drawing/2014/main" id="{B5F985D1-670F-BC40-8998-BCE84BDAF0F7}"/>
              </a:ext>
            </a:extLst>
          </p:cNvPr>
          <p:cNvSpPr>
            <a:spLocks noGrp="1"/>
          </p:cNvSpPr>
          <p:nvPr>
            <p:ph type="body" sz="quarter" idx="20" hasCustomPrompt="1"/>
          </p:nvPr>
        </p:nvSpPr>
        <p:spPr>
          <a:xfrm>
            <a:off x="8115299" y="1657079"/>
            <a:ext cx="3200400" cy="1995896"/>
          </a:xfrm>
          <a:solidFill>
            <a:schemeClr val="bg1"/>
          </a:solidFill>
          <a:effectLst>
            <a:outerShdw blurRad="63500" dist="38100" sx="101000" sy="101000" algn="ctr" rotWithShape="0">
              <a:prstClr val="black">
                <a:alpha val="20000"/>
              </a:prstClr>
            </a:outerShdw>
          </a:effectLst>
        </p:spPr>
        <p:txBody>
          <a:bodyPr anchor="ctr" anchorCtr="0">
            <a:normAutofit/>
          </a:bodyPr>
          <a:lstStyle>
            <a:lvl1pPr marL="0" indent="0" algn="ctr">
              <a:buNone/>
              <a:defRPr sz="2400" b="0" i="0">
                <a:solidFill>
                  <a:schemeClr val="accent3">
                    <a:lumMod val="10000"/>
                  </a:schemeClr>
                </a:solidFill>
                <a:latin typeface="+mn-lt"/>
                <a:ea typeface="Trebuchet MS" charset="0"/>
                <a:cs typeface="Trebuchet MS" charset="0"/>
              </a:defRPr>
            </a:lvl1pPr>
          </a:lstStyle>
          <a:p>
            <a:pPr lvl="0"/>
            <a:r>
              <a:rPr lang="en-US" dirty="0"/>
              <a:t>Click to edit slide content.</a:t>
            </a:r>
          </a:p>
        </p:txBody>
      </p:sp>
      <p:sp>
        <p:nvSpPr>
          <p:cNvPr id="20" name="Text Placeholder 10">
            <a:extLst>
              <a:ext uri="{FF2B5EF4-FFF2-40B4-BE49-F238E27FC236}">
                <a16:creationId xmlns:a16="http://schemas.microsoft.com/office/drawing/2014/main" id="{A6D3979C-934E-7145-B966-797F5AAF0330}"/>
              </a:ext>
            </a:extLst>
          </p:cNvPr>
          <p:cNvSpPr>
            <a:spLocks noGrp="1"/>
          </p:cNvSpPr>
          <p:nvPr>
            <p:ph type="body" sz="quarter" idx="22" hasCustomPrompt="1"/>
          </p:nvPr>
        </p:nvSpPr>
        <p:spPr>
          <a:xfrm>
            <a:off x="4433751" y="1657079"/>
            <a:ext cx="3200400" cy="1995896"/>
          </a:xfrm>
          <a:solidFill>
            <a:schemeClr val="bg1"/>
          </a:solidFill>
          <a:effectLst>
            <a:outerShdw blurRad="63500" dist="38100" sx="101000" sy="101000" algn="ctr" rotWithShape="0">
              <a:prstClr val="black">
                <a:alpha val="20000"/>
              </a:prstClr>
            </a:outerShdw>
          </a:effectLst>
        </p:spPr>
        <p:txBody>
          <a:bodyPr anchor="ctr" anchorCtr="0">
            <a:normAutofit/>
          </a:bodyPr>
          <a:lstStyle>
            <a:lvl1pPr marL="0" indent="0" algn="ctr">
              <a:buNone/>
              <a:defRPr sz="2400" b="0" i="0">
                <a:solidFill>
                  <a:schemeClr val="accent3">
                    <a:lumMod val="10000"/>
                  </a:schemeClr>
                </a:solidFill>
                <a:latin typeface="+mn-lt"/>
                <a:ea typeface="Trebuchet MS" charset="0"/>
                <a:cs typeface="Trebuchet MS" charset="0"/>
              </a:defRPr>
            </a:lvl1pPr>
          </a:lstStyle>
          <a:p>
            <a:pPr lvl="0"/>
            <a:r>
              <a:rPr lang="en-US" dirty="0"/>
              <a:t>Click to edit slide content.</a:t>
            </a:r>
          </a:p>
        </p:txBody>
      </p:sp>
    </p:spTree>
    <p:extLst>
      <p:ext uri="{BB962C8B-B14F-4D97-AF65-F5344CB8AC3E}">
        <p14:creationId xmlns:p14="http://schemas.microsoft.com/office/powerpoint/2010/main" val="19388899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Fact slide A">
    <p:spTree>
      <p:nvGrpSpPr>
        <p:cNvPr id="1" name=""/>
        <p:cNvGrpSpPr/>
        <p:nvPr/>
      </p:nvGrpSpPr>
      <p:grpSpPr>
        <a:xfrm>
          <a:off x="0" y="0"/>
          <a:ext cx="0" cy="0"/>
          <a:chOff x="0" y="0"/>
          <a:chExt cx="0" cy="0"/>
        </a:xfrm>
      </p:grpSpPr>
      <p:sp>
        <p:nvSpPr>
          <p:cNvPr id="6" name="Text Placeholder 10"/>
          <p:cNvSpPr>
            <a:spLocks noGrp="1"/>
          </p:cNvSpPr>
          <p:nvPr>
            <p:ph type="body" sz="quarter" idx="13" hasCustomPrompt="1"/>
          </p:nvPr>
        </p:nvSpPr>
        <p:spPr>
          <a:xfrm>
            <a:off x="729342" y="731520"/>
            <a:ext cx="10731137" cy="1306287"/>
          </a:xfrm>
        </p:spPr>
        <p:txBody>
          <a:bodyPr>
            <a:noAutofit/>
          </a:bodyPr>
          <a:lstStyle>
            <a:lvl1pPr marL="0" indent="0" algn="l">
              <a:buNone/>
              <a:defRPr sz="4500" b="1" i="0">
                <a:solidFill>
                  <a:srgbClr val="232C67"/>
                </a:solidFill>
                <a:latin typeface="Trebuchet MS" charset="0"/>
                <a:ea typeface="Trebuchet MS" charset="0"/>
                <a:cs typeface="Trebuchet MS" charset="0"/>
              </a:defRPr>
            </a:lvl1pPr>
          </a:lstStyle>
          <a:p>
            <a:pPr lvl="0"/>
            <a:r>
              <a:rPr lang="en-US" dirty="0"/>
              <a:t>Click to edit header info text</a:t>
            </a:r>
          </a:p>
        </p:txBody>
      </p:sp>
      <p:sp>
        <p:nvSpPr>
          <p:cNvPr id="4" name="Rectangle 3">
            <a:extLst>
              <a:ext uri="{FF2B5EF4-FFF2-40B4-BE49-F238E27FC236}">
                <a16:creationId xmlns:a16="http://schemas.microsoft.com/office/drawing/2014/main" id="{C8141269-5D1A-EF4E-98B8-4FA8425214D0}"/>
              </a:ext>
            </a:extLst>
          </p:cNvPr>
          <p:cNvSpPr/>
          <p:nvPr userDrawn="1"/>
        </p:nvSpPr>
        <p:spPr>
          <a:xfrm>
            <a:off x="-15240" y="-22860"/>
            <a:ext cx="12207240" cy="13716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 name="Rectangle 4">
            <a:extLst>
              <a:ext uri="{FF2B5EF4-FFF2-40B4-BE49-F238E27FC236}">
                <a16:creationId xmlns:a16="http://schemas.microsoft.com/office/drawing/2014/main" id="{9A8A1150-2B8F-6F47-B9BE-26F641EEF2A5}"/>
              </a:ext>
            </a:extLst>
          </p:cNvPr>
          <p:cNvSpPr/>
          <p:nvPr userDrawn="1"/>
        </p:nvSpPr>
        <p:spPr>
          <a:xfrm rot="10800000">
            <a:off x="-3" y="2037807"/>
            <a:ext cx="12192002" cy="482019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10">
            <a:extLst>
              <a:ext uri="{FF2B5EF4-FFF2-40B4-BE49-F238E27FC236}">
                <a16:creationId xmlns:a16="http://schemas.microsoft.com/office/drawing/2014/main" id="{A855A0CA-D004-1B48-901C-B8AA310069E5}"/>
              </a:ext>
            </a:extLst>
          </p:cNvPr>
          <p:cNvSpPr>
            <a:spLocks noGrp="1"/>
          </p:cNvSpPr>
          <p:nvPr>
            <p:ph type="body" sz="quarter" idx="18" hasCustomPrompt="1"/>
          </p:nvPr>
        </p:nvSpPr>
        <p:spPr>
          <a:xfrm>
            <a:off x="1728216" y="1657079"/>
            <a:ext cx="2201526" cy="1995896"/>
          </a:xfrm>
          <a:solidFill>
            <a:schemeClr val="bg1"/>
          </a:solidFill>
          <a:effectLst>
            <a:outerShdw blurRad="63500" dist="38100" sx="101000" sy="101000" algn="ctr" rotWithShape="0">
              <a:prstClr val="black">
                <a:alpha val="20000"/>
              </a:prstClr>
            </a:outerShdw>
          </a:effectLst>
        </p:spPr>
        <p:txBody>
          <a:bodyPr anchor="ctr" anchorCtr="0">
            <a:normAutofit/>
          </a:bodyPr>
          <a:lstStyle>
            <a:lvl1pPr marL="0" indent="0" algn="ctr">
              <a:buNone/>
              <a:defRPr sz="2400" b="0" i="0">
                <a:solidFill>
                  <a:schemeClr val="accent3">
                    <a:lumMod val="10000"/>
                  </a:schemeClr>
                </a:solidFill>
                <a:latin typeface="+mn-lt"/>
                <a:ea typeface="Trebuchet MS" charset="0"/>
                <a:cs typeface="Trebuchet MS" charset="0"/>
              </a:defRPr>
            </a:lvl1pPr>
          </a:lstStyle>
          <a:p>
            <a:pPr lvl="0"/>
            <a:r>
              <a:rPr lang="en-US" dirty="0"/>
              <a:t>Click to edit slide content.</a:t>
            </a:r>
          </a:p>
        </p:txBody>
      </p:sp>
      <p:sp>
        <p:nvSpPr>
          <p:cNvPr id="17" name="Text Placeholder 10">
            <a:extLst>
              <a:ext uri="{FF2B5EF4-FFF2-40B4-BE49-F238E27FC236}">
                <a16:creationId xmlns:a16="http://schemas.microsoft.com/office/drawing/2014/main" id="{E78B8E89-3F37-4243-B633-5EBA6EC736C6}"/>
              </a:ext>
            </a:extLst>
          </p:cNvPr>
          <p:cNvSpPr>
            <a:spLocks noGrp="1"/>
          </p:cNvSpPr>
          <p:nvPr>
            <p:ph type="body" sz="quarter" idx="21" hasCustomPrompt="1"/>
          </p:nvPr>
        </p:nvSpPr>
        <p:spPr>
          <a:xfrm>
            <a:off x="729341" y="1657079"/>
            <a:ext cx="998875" cy="1995896"/>
          </a:xfrm>
          <a:solidFill>
            <a:schemeClr val="bg1"/>
          </a:solidFill>
          <a:effectLst>
            <a:outerShdw blurRad="63500" dist="38100" sx="101000" sy="101000" algn="ctr" rotWithShape="0">
              <a:prstClr val="black">
                <a:alpha val="20000"/>
              </a:prstClr>
            </a:outerShdw>
          </a:effectLst>
        </p:spPr>
        <p:txBody>
          <a:bodyPr anchor="ctr" anchorCtr="0">
            <a:normAutofit/>
          </a:bodyPr>
          <a:lstStyle>
            <a:lvl1pPr marL="0" indent="0" algn="ctr">
              <a:buNone/>
              <a:defRPr sz="2400" b="1" i="0">
                <a:solidFill>
                  <a:schemeClr val="accent1"/>
                </a:solidFill>
                <a:latin typeface="+mn-lt"/>
                <a:ea typeface="Trebuchet MS" charset="0"/>
                <a:cs typeface="Trebuchet MS" charset="0"/>
              </a:defRPr>
            </a:lvl1pPr>
          </a:lstStyle>
          <a:p>
            <a:pPr lvl="0"/>
            <a:r>
              <a:rPr lang="en-US" dirty="0"/>
              <a:t>Click to edit slide content.</a:t>
            </a:r>
          </a:p>
        </p:txBody>
      </p:sp>
      <p:sp>
        <p:nvSpPr>
          <p:cNvPr id="13" name="Text Placeholder 10">
            <a:extLst>
              <a:ext uri="{FF2B5EF4-FFF2-40B4-BE49-F238E27FC236}">
                <a16:creationId xmlns:a16="http://schemas.microsoft.com/office/drawing/2014/main" id="{C7071CE6-0C1C-794B-99E6-5684E954E8A4}"/>
              </a:ext>
            </a:extLst>
          </p:cNvPr>
          <p:cNvSpPr>
            <a:spLocks noGrp="1"/>
          </p:cNvSpPr>
          <p:nvPr>
            <p:ph type="body" sz="quarter" idx="22" hasCustomPrompt="1"/>
          </p:nvPr>
        </p:nvSpPr>
        <p:spPr>
          <a:xfrm>
            <a:off x="5432626" y="1657079"/>
            <a:ext cx="2201526" cy="1995896"/>
          </a:xfrm>
          <a:solidFill>
            <a:schemeClr val="bg1"/>
          </a:solidFill>
          <a:effectLst>
            <a:outerShdw blurRad="63500" dist="38100" sx="101000" sy="101000" algn="ctr" rotWithShape="0">
              <a:prstClr val="black">
                <a:alpha val="20000"/>
              </a:prstClr>
            </a:outerShdw>
          </a:effectLst>
        </p:spPr>
        <p:txBody>
          <a:bodyPr anchor="ctr" anchorCtr="0">
            <a:normAutofit/>
          </a:bodyPr>
          <a:lstStyle>
            <a:lvl1pPr marL="0" indent="0" algn="ctr">
              <a:buNone/>
              <a:defRPr sz="2400" b="0" i="0">
                <a:solidFill>
                  <a:schemeClr val="accent3">
                    <a:lumMod val="10000"/>
                  </a:schemeClr>
                </a:solidFill>
                <a:latin typeface="+mn-lt"/>
                <a:ea typeface="Trebuchet MS" charset="0"/>
                <a:cs typeface="Trebuchet MS" charset="0"/>
              </a:defRPr>
            </a:lvl1pPr>
          </a:lstStyle>
          <a:p>
            <a:pPr lvl="0"/>
            <a:r>
              <a:rPr lang="en-US" dirty="0"/>
              <a:t>Click to edit slide content.</a:t>
            </a:r>
          </a:p>
        </p:txBody>
      </p:sp>
      <p:sp>
        <p:nvSpPr>
          <p:cNvPr id="14" name="Text Placeholder 10">
            <a:extLst>
              <a:ext uri="{FF2B5EF4-FFF2-40B4-BE49-F238E27FC236}">
                <a16:creationId xmlns:a16="http://schemas.microsoft.com/office/drawing/2014/main" id="{967D9A2E-8D8F-5249-852D-3A98ACF4537B}"/>
              </a:ext>
            </a:extLst>
          </p:cNvPr>
          <p:cNvSpPr>
            <a:spLocks noGrp="1"/>
          </p:cNvSpPr>
          <p:nvPr>
            <p:ph type="body" sz="quarter" idx="23" hasCustomPrompt="1"/>
          </p:nvPr>
        </p:nvSpPr>
        <p:spPr>
          <a:xfrm>
            <a:off x="4433751" y="1657079"/>
            <a:ext cx="998875" cy="1995896"/>
          </a:xfrm>
          <a:solidFill>
            <a:schemeClr val="bg1"/>
          </a:solidFill>
          <a:effectLst>
            <a:outerShdw blurRad="63500" dist="38100" sx="101000" sy="101000" algn="ctr" rotWithShape="0">
              <a:prstClr val="black">
                <a:alpha val="20000"/>
              </a:prstClr>
            </a:outerShdw>
          </a:effectLst>
        </p:spPr>
        <p:txBody>
          <a:bodyPr anchor="ctr" anchorCtr="0">
            <a:normAutofit/>
          </a:bodyPr>
          <a:lstStyle>
            <a:lvl1pPr marL="0" indent="0" algn="ctr">
              <a:buNone/>
              <a:defRPr sz="2400" b="1" i="0">
                <a:solidFill>
                  <a:schemeClr val="accent1"/>
                </a:solidFill>
                <a:latin typeface="+mn-lt"/>
                <a:ea typeface="Trebuchet MS" charset="0"/>
                <a:cs typeface="Trebuchet MS" charset="0"/>
              </a:defRPr>
            </a:lvl1pPr>
          </a:lstStyle>
          <a:p>
            <a:pPr lvl="0"/>
            <a:r>
              <a:rPr lang="en-US" dirty="0"/>
              <a:t>Click to edit slide content.</a:t>
            </a:r>
          </a:p>
        </p:txBody>
      </p:sp>
      <p:sp>
        <p:nvSpPr>
          <p:cNvPr id="15" name="Text Placeholder 10">
            <a:extLst>
              <a:ext uri="{FF2B5EF4-FFF2-40B4-BE49-F238E27FC236}">
                <a16:creationId xmlns:a16="http://schemas.microsoft.com/office/drawing/2014/main" id="{700A6184-0E3D-5B42-9FCD-F775A14E28D9}"/>
              </a:ext>
            </a:extLst>
          </p:cNvPr>
          <p:cNvSpPr>
            <a:spLocks noGrp="1"/>
          </p:cNvSpPr>
          <p:nvPr>
            <p:ph type="body" sz="quarter" idx="24" hasCustomPrompt="1"/>
          </p:nvPr>
        </p:nvSpPr>
        <p:spPr>
          <a:xfrm>
            <a:off x="9115952" y="1657079"/>
            <a:ext cx="2201526" cy="1995896"/>
          </a:xfrm>
          <a:solidFill>
            <a:schemeClr val="bg1"/>
          </a:solidFill>
          <a:effectLst>
            <a:outerShdw blurRad="63500" dist="38100" sx="101000" sy="101000" algn="ctr" rotWithShape="0">
              <a:prstClr val="black">
                <a:alpha val="20000"/>
              </a:prstClr>
            </a:outerShdw>
          </a:effectLst>
        </p:spPr>
        <p:txBody>
          <a:bodyPr anchor="ctr" anchorCtr="0">
            <a:normAutofit/>
          </a:bodyPr>
          <a:lstStyle>
            <a:lvl1pPr marL="0" indent="0" algn="ctr">
              <a:buNone/>
              <a:defRPr sz="2400" b="0" i="0">
                <a:solidFill>
                  <a:schemeClr val="accent3">
                    <a:lumMod val="10000"/>
                  </a:schemeClr>
                </a:solidFill>
                <a:latin typeface="+mn-lt"/>
                <a:ea typeface="Trebuchet MS" charset="0"/>
                <a:cs typeface="Trebuchet MS" charset="0"/>
              </a:defRPr>
            </a:lvl1pPr>
          </a:lstStyle>
          <a:p>
            <a:pPr lvl="0"/>
            <a:r>
              <a:rPr lang="en-US" dirty="0"/>
              <a:t>Click to edit slide content.</a:t>
            </a:r>
          </a:p>
        </p:txBody>
      </p:sp>
      <p:sp>
        <p:nvSpPr>
          <p:cNvPr id="16" name="Text Placeholder 10">
            <a:extLst>
              <a:ext uri="{FF2B5EF4-FFF2-40B4-BE49-F238E27FC236}">
                <a16:creationId xmlns:a16="http://schemas.microsoft.com/office/drawing/2014/main" id="{8462A25B-5070-B64C-A8B6-2A3F1D923D38}"/>
              </a:ext>
            </a:extLst>
          </p:cNvPr>
          <p:cNvSpPr>
            <a:spLocks noGrp="1"/>
          </p:cNvSpPr>
          <p:nvPr>
            <p:ph type="body" sz="quarter" idx="25" hasCustomPrompt="1"/>
          </p:nvPr>
        </p:nvSpPr>
        <p:spPr>
          <a:xfrm>
            <a:off x="8117077" y="1657079"/>
            <a:ext cx="998875" cy="1995896"/>
          </a:xfrm>
          <a:solidFill>
            <a:schemeClr val="bg1"/>
          </a:solidFill>
          <a:effectLst>
            <a:outerShdw blurRad="63500" dist="38100" sx="101000" sy="101000" algn="ctr" rotWithShape="0">
              <a:prstClr val="black">
                <a:alpha val="20000"/>
              </a:prstClr>
            </a:outerShdw>
          </a:effectLst>
        </p:spPr>
        <p:txBody>
          <a:bodyPr anchor="ctr" anchorCtr="0">
            <a:normAutofit/>
          </a:bodyPr>
          <a:lstStyle>
            <a:lvl1pPr marL="0" indent="0" algn="ctr">
              <a:buNone/>
              <a:defRPr sz="2400" b="1" i="0">
                <a:solidFill>
                  <a:schemeClr val="accent1"/>
                </a:solidFill>
                <a:latin typeface="+mn-lt"/>
                <a:ea typeface="Trebuchet MS" charset="0"/>
                <a:cs typeface="Trebuchet MS" charset="0"/>
              </a:defRPr>
            </a:lvl1pPr>
          </a:lstStyle>
          <a:p>
            <a:pPr lvl="0"/>
            <a:r>
              <a:rPr lang="en-US" dirty="0"/>
              <a:t>Click to edit slide content.</a:t>
            </a:r>
          </a:p>
        </p:txBody>
      </p:sp>
      <p:sp>
        <p:nvSpPr>
          <p:cNvPr id="18" name="Text Placeholder 10">
            <a:extLst>
              <a:ext uri="{FF2B5EF4-FFF2-40B4-BE49-F238E27FC236}">
                <a16:creationId xmlns:a16="http://schemas.microsoft.com/office/drawing/2014/main" id="{31D307F4-D228-F74C-AD0E-905F965A5BC7}"/>
              </a:ext>
            </a:extLst>
          </p:cNvPr>
          <p:cNvSpPr>
            <a:spLocks noGrp="1"/>
          </p:cNvSpPr>
          <p:nvPr>
            <p:ph type="body" sz="quarter" idx="26" hasCustomPrompt="1"/>
          </p:nvPr>
        </p:nvSpPr>
        <p:spPr>
          <a:xfrm>
            <a:off x="1728216" y="4197806"/>
            <a:ext cx="2201526" cy="1995896"/>
          </a:xfrm>
          <a:solidFill>
            <a:schemeClr val="bg1"/>
          </a:solidFill>
          <a:effectLst>
            <a:outerShdw blurRad="63500" dist="38100" sx="101000" sy="101000" algn="ctr" rotWithShape="0">
              <a:prstClr val="black">
                <a:alpha val="20000"/>
              </a:prstClr>
            </a:outerShdw>
          </a:effectLst>
        </p:spPr>
        <p:txBody>
          <a:bodyPr anchor="ctr" anchorCtr="0">
            <a:normAutofit/>
          </a:bodyPr>
          <a:lstStyle>
            <a:lvl1pPr marL="0" indent="0" algn="ctr">
              <a:buNone/>
              <a:defRPr sz="2400" b="0" i="0">
                <a:solidFill>
                  <a:schemeClr val="accent3">
                    <a:lumMod val="10000"/>
                  </a:schemeClr>
                </a:solidFill>
                <a:latin typeface="+mn-lt"/>
                <a:ea typeface="Trebuchet MS" charset="0"/>
                <a:cs typeface="Trebuchet MS" charset="0"/>
              </a:defRPr>
            </a:lvl1pPr>
          </a:lstStyle>
          <a:p>
            <a:pPr lvl="0"/>
            <a:r>
              <a:rPr lang="en-US" dirty="0"/>
              <a:t>Click to edit slide content.</a:t>
            </a:r>
          </a:p>
        </p:txBody>
      </p:sp>
      <p:sp>
        <p:nvSpPr>
          <p:cNvPr id="19" name="Text Placeholder 10">
            <a:extLst>
              <a:ext uri="{FF2B5EF4-FFF2-40B4-BE49-F238E27FC236}">
                <a16:creationId xmlns:a16="http://schemas.microsoft.com/office/drawing/2014/main" id="{94DD8F4A-42F9-A74E-B198-744E4A793E5E}"/>
              </a:ext>
            </a:extLst>
          </p:cNvPr>
          <p:cNvSpPr>
            <a:spLocks noGrp="1"/>
          </p:cNvSpPr>
          <p:nvPr>
            <p:ph type="body" sz="quarter" idx="27" hasCustomPrompt="1"/>
          </p:nvPr>
        </p:nvSpPr>
        <p:spPr>
          <a:xfrm>
            <a:off x="729341" y="4197806"/>
            <a:ext cx="998875" cy="1995896"/>
          </a:xfrm>
          <a:solidFill>
            <a:schemeClr val="bg1"/>
          </a:solidFill>
          <a:effectLst>
            <a:outerShdw blurRad="63500" dist="38100" sx="101000" sy="101000" algn="ctr" rotWithShape="0">
              <a:prstClr val="black">
                <a:alpha val="20000"/>
              </a:prstClr>
            </a:outerShdw>
          </a:effectLst>
        </p:spPr>
        <p:txBody>
          <a:bodyPr anchor="ctr" anchorCtr="0">
            <a:normAutofit/>
          </a:bodyPr>
          <a:lstStyle>
            <a:lvl1pPr marL="0" indent="0" algn="ctr">
              <a:buNone/>
              <a:defRPr sz="2400" b="1" i="0">
                <a:solidFill>
                  <a:schemeClr val="accent1"/>
                </a:solidFill>
                <a:latin typeface="+mn-lt"/>
                <a:ea typeface="Trebuchet MS" charset="0"/>
                <a:cs typeface="Trebuchet MS" charset="0"/>
              </a:defRPr>
            </a:lvl1pPr>
          </a:lstStyle>
          <a:p>
            <a:pPr lvl="0"/>
            <a:r>
              <a:rPr lang="en-US" dirty="0"/>
              <a:t>Click to edit slide content.</a:t>
            </a:r>
          </a:p>
        </p:txBody>
      </p:sp>
      <p:sp>
        <p:nvSpPr>
          <p:cNvPr id="21" name="Text Placeholder 10">
            <a:extLst>
              <a:ext uri="{FF2B5EF4-FFF2-40B4-BE49-F238E27FC236}">
                <a16:creationId xmlns:a16="http://schemas.microsoft.com/office/drawing/2014/main" id="{B7B54FF9-5D7D-1E42-A0B5-F6A311B4FBE5}"/>
              </a:ext>
            </a:extLst>
          </p:cNvPr>
          <p:cNvSpPr>
            <a:spLocks noGrp="1"/>
          </p:cNvSpPr>
          <p:nvPr>
            <p:ph type="body" sz="quarter" idx="28" hasCustomPrompt="1"/>
          </p:nvPr>
        </p:nvSpPr>
        <p:spPr>
          <a:xfrm>
            <a:off x="5432626" y="4197806"/>
            <a:ext cx="2201526" cy="1995896"/>
          </a:xfrm>
          <a:solidFill>
            <a:schemeClr val="bg1"/>
          </a:solidFill>
          <a:effectLst>
            <a:outerShdw blurRad="63500" dist="38100" sx="101000" sy="101000" algn="ctr" rotWithShape="0">
              <a:prstClr val="black">
                <a:alpha val="20000"/>
              </a:prstClr>
            </a:outerShdw>
          </a:effectLst>
        </p:spPr>
        <p:txBody>
          <a:bodyPr anchor="ctr" anchorCtr="0">
            <a:normAutofit/>
          </a:bodyPr>
          <a:lstStyle>
            <a:lvl1pPr marL="0" indent="0" algn="ctr">
              <a:buNone/>
              <a:defRPr sz="2400" b="0" i="0">
                <a:solidFill>
                  <a:schemeClr val="accent3">
                    <a:lumMod val="10000"/>
                  </a:schemeClr>
                </a:solidFill>
                <a:latin typeface="+mn-lt"/>
                <a:ea typeface="Trebuchet MS" charset="0"/>
                <a:cs typeface="Trebuchet MS" charset="0"/>
              </a:defRPr>
            </a:lvl1pPr>
          </a:lstStyle>
          <a:p>
            <a:pPr lvl="0"/>
            <a:r>
              <a:rPr lang="en-US" dirty="0"/>
              <a:t>Click to edit slide content.</a:t>
            </a:r>
          </a:p>
        </p:txBody>
      </p:sp>
      <p:sp>
        <p:nvSpPr>
          <p:cNvPr id="22" name="Text Placeholder 10">
            <a:extLst>
              <a:ext uri="{FF2B5EF4-FFF2-40B4-BE49-F238E27FC236}">
                <a16:creationId xmlns:a16="http://schemas.microsoft.com/office/drawing/2014/main" id="{E10A2A30-45B4-3B4F-BCF9-39D84E529EB4}"/>
              </a:ext>
            </a:extLst>
          </p:cNvPr>
          <p:cNvSpPr>
            <a:spLocks noGrp="1"/>
          </p:cNvSpPr>
          <p:nvPr>
            <p:ph type="body" sz="quarter" idx="29" hasCustomPrompt="1"/>
          </p:nvPr>
        </p:nvSpPr>
        <p:spPr>
          <a:xfrm>
            <a:off x="4433751" y="4197806"/>
            <a:ext cx="998875" cy="1995896"/>
          </a:xfrm>
          <a:solidFill>
            <a:schemeClr val="bg1"/>
          </a:solidFill>
          <a:effectLst>
            <a:outerShdw blurRad="63500" dist="38100" sx="101000" sy="101000" algn="ctr" rotWithShape="0">
              <a:prstClr val="black">
                <a:alpha val="20000"/>
              </a:prstClr>
            </a:outerShdw>
          </a:effectLst>
        </p:spPr>
        <p:txBody>
          <a:bodyPr anchor="ctr" anchorCtr="0">
            <a:normAutofit/>
          </a:bodyPr>
          <a:lstStyle>
            <a:lvl1pPr marL="0" indent="0" algn="ctr">
              <a:buNone/>
              <a:defRPr sz="2400" b="1" i="0">
                <a:solidFill>
                  <a:schemeClr val="accent1"/>
                </a:solidFill>
                <a:latin typeface="+mn-lt"/>
                <a:ea typeface="Trebuchet MS" charset="0"/>
                <a:cs typeface="Trebuchet MS" charset="0"/>
              </a:defRPr>
            </a:lvl1pPr>
          </a:lstStyle>
          <a:p>
            <a:pPr lvl="0"/>
            <a:r>
              <a:rPr lang="en-US" dirty="0"/>
              <a:t>Click to edit slide content.</a:t>
            </a:r>
          </a:p>
        </p:txBody>
      </p:sp>
      <p:sp>
        <p:nvSpPr>
          <p:cNvPr id="23" name="Text Placeholder 10">
            <a:extLst>
              <a:ext uri="{FF2B5EF4-FFF2-40B4-BE49-F238E27FC236}">
                <a16:creationId xmlns:a16="http://schemas.microsoft.com/office/drawing/2014/main" id="{605F8D91-CBDE-6F48-8FA8-E605B4E44394}"/>
              </a:ext>
            </a:extLst>
          </p:cNvPr>
          <p:cNvSpPr>
            <a:spLocks noGrp="1"/>
          </p:cNvSpPr>
          <p:nvPr>
            <p:ph type="body" sz="quarter" idx="30" hasCustomPrompt="1"/>
          </p:nvPr>
        </p:nvSpPr>
        <p:spPr>
          <a:xfrm>
            <a:off x="9146940" y="4197806"/>
            <a:ext cx="2201526" cy="1995896"/>
          </a:xfrm>
          <a:solidFill>
            <a:schemeClr val="bg1"/>
          </a:solidFill>
          <a:effectLst>
            <a:outerShdw blurRad="63500" dist="38100" sx="101000" sy="101000" algn="ctr" rotWithShape="0">
              <a:prstClr val="black">
                <a:alpha val="20000"/>
              </a:prstClr>
            </a:outerShdw>
          </a:effectLst>
        </p:spPr>
        <p:txBody>
          <a:bodyPr anchor="ctr" anchorCtr="0">
            <a:normAutofit/>
          </a:bodyPr>
          <a:lstStyle>
            <a:lvl1pPr marL="0" indent="0" algn="ctr">
              <a:buNone/>
              <a:defRPr sz="2400" b="0" i="0">
                <a:solidFill>
                  <a:schemeClr val="accent3">
                    <a:lumMod val="10000"/>
                  </a:schemeClr>
                </a:solidFill>
                <a:latin typeface="+mn-lt"/>
                <a:ea typeface="Trebuchet MS" charset="0"/>
                <a:cs typeface="Trebuchet MS" charset="0"/>
              </a:defRPr>
            </a:lvl1pPr>
          </a:lstStyle>
          <a:p>
            <a:pPr lvl="0"/>
            <a:r>
              <a:rPr lang="en-US" dirty="0"/>
              <a:t>Click to edit slide content.</a:t>
            </a:r>
          </a:p>
        </p:txBody>
      </p:sp>
      <p:sp>
        <p:nvSpPr>
          <p:cNvPr id="24" name="Text Placeholder 10">
            <a:extLst>
              <a:ext uri="{FF2B5EF4-FFF2-40B4-BE49-F238E27FC236}">
                <a16:creationId xmlns:a16="http://schemas.microsoft.com/office/drawing/2014/main" id="{ECF706BE-8F21-674A-854B-072A0A1BFD99}"/>
              </a:ext>
            </a:extLst>
          </p:cNvPr>
          <p:cNvSpPr>
            <a:spLocks noGrp="1"/>
          </p:cNvSpPr>
          <p:nvPr>
            <p:ph type="body" sz="quarter" idx="31" hasCustomPrompt="1"/>
          </p:nvPr>
        </p:nvSpPr>
        <p:spPr>
          <a:xfrm>
            <a:off x="8148065" y="4197806"/>
            <a:ext cx="998875" cy="1995896"/>
          </a:xfrm>
          <a:solidFill>
            <a:schemeClr val="bg1"/>
          </a:solidFill>
          <a:effectLst>
            <a:outerShdw blurRad="63500" dist="38100" sx="101000" sy="101000" algn="ctr" rotWithShape="0">
              <a:prstClr val="black">
                <a:alpha val="20000"/>
              </a:prstClr>
            </a:outerShdw>
          </a:effectLst>
        </p:spPr>
        <p:txBody>
          <a:bodyPr anchor="ctr" anchorCtr="0">
            <a:normAutofit/>
          </a:bodyPr>
          <a:lstStyle>
            <a:lvl1pPr marL="0" indent="0" algn="ctr">
              <a:buNone/>
              <a:defRPr sz="2400" b="1" i="0">
                <a:solidFill>
                  <a:schemeClr val="accent1"/>
                </a:solidFill>
                <a:latin typeface="+mn-lt"/>
                <a:ea typeface="Trebuchet MS" charset="0"/>
                <a:cs typeface="Trebuchet MS" charset="0"/>
              </a:defRPr>
            </a:lvl1pPr>
          </a:lstStyle>
          <a:p>
            <a:pPr lvl="0"/>
            <a:r>
              <a:rPr lang="en-US" dirty="0"/>
              <a:t>Click to edit slide content.</a:t>
            </a:r>
          </a:p>
        </p:txBody>
      </p:sp>
    </p:spTree>
    <p:extLst>
      <p:ext uri="{BB962C8B-B14F-4D97-AF65-F5344CB8AC3E}">
        <p14:creationId xmlns:p14="http://schemas.microsoft.com/office/powerpoint/2010/main" val="7773143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ingle Column Slide A">
    <p:spTree>
      <p:nvGrpSpPr>
        <p:cNvPr id="1" name=""/>
        <p:cNvGrpSpPr/>
        <p:nvPr/>
      </p:nvGrpSpPr>
      <p:grpSpPr>
        <a:xfrm>
          <a:off x="0" y="0"/>
          <a:ext cx="0" cy="0"/>
          <a:chOff x="0" y="0"/>
          <a:chExt cx="0" cy="0"/>
        </a:xfrm>
      </p:grpSpPr>
      <p:sp>
        <p:nvSpPr>
          <p:cNvPr id="6" name="Text Placeholder 10"/>
          <p:cNvSpPr>
            <a:spLocks noGrp="1"/>
          </p:cNvSpPr>
          <p:nvPr>
            <p:ph type="body" sz="quarter" idx="13" hasCustomPrompt="1"/>
          </p:nvPr>
        </p:nvSpPr>
        <p:spPr>
          <a:xfrm>
            <a:off x="729342" y="731520"/>
            <a:ext cx="10731137" cy="1306287"/>
          </a:xfrm>
        </p:spPr>
        <p:txBody>
          <a:bodyPr>
            <a:noAutofit/>
          </a:bodyPr>
          <a:lstStyle>
            <a:lvl1pPr marL="0" indent="0" algn="l">
              <a:buNone/>
              <a:defRPr sz="4500" b="1" i="0">
                <a:solidFill>
                  <a:srgbClr val="232C67"/>
                </a:solidFill>
                <a:latin typeface="Trebuchet MS" charset="0"/>
                <a:ea typeface="Trebuchet MS" charset="0"/>
                <a:cs typeface="Trebuchet MS" charset="0"/>
              </a:defRPr>
            </a:lvl1pPr>
          </a:lstStyle>
          <a:p>
            <a:pPr lvl="0"/>
            <a:r>
              <a:rPr lang="en-US" dirty="0"/>
              <a:t>Click to edit header info text</a:t>
            </a:r>
          </a:p>
        </p:txBody>
      </p:sp>
      <p:sp>
        <p:nvSpPr>
          <p:cNvPr id="4" name="Rectangle 3">
            <a:extLst>
              <a:ext uri="{FF2B5EF4-FFF2-40B4-BE49-F238E27FC236}">
                <a16:creationId xmlns:a16="http://schemas.microsoft.com/office/drawing/2014/main" id="{C8141269-5D1A-EF4E-98B8-4FA8425214D0}"/>
              </a:ext>
            </a:extLst>
          </p:cNvPr>
          <p:cNvSpPr/>
          <p:nvPr userDrawn="1"/>
        </p:nvSpPr>
        <p:spPr>
          <a:xfrm>
            <a:off x="-15240" y="-22860"/>
            <a:ext cx="12207240" cy="13716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 name="Rectangle 4">
            <a:extLst>
              <a:ext uri="{FF2B5EF4-FFF2-40B4-BE49-F238E27FC236}">
                <a16:creationId xmlns:a16="http://schemas.microsoft.com/office/drawing/2014/main" id="{9A8A1150-2B8F-6F47-B9BE-26F641EEF2A5}"/>
              </a:ext>
            </a:extLst>
          </p:cNvPr>
          <p:cNvSpPr/>
          <p:nvPr userDrawn="1"/>
        </p:nvSpPr>
        <p:spPr>
          <a:xfrm rot="10800000">
            <a:off x="-3" y="2336799"/>
            <a:ext cx="12192002" cy="45211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10">
            <a:extLst>
              <a:ext uri="{FF2B5EF4-FFF2-40B4-BE49-F238E27FC236}">
                <a16:creationId xmlns:a16="http://schemas.microsoft.com/office/drawing/2014/main" id="{A855A0CA-D004-1B48-901C-B8AA310069E5}"/>
              </a:ext>
            </a:extLst>
          </p:cNvPr>
          <p:cNvSpPr>
            <a:spLocks noGrp="1"/>
          </p:cNvSpPr>
          <p:nvPr>
            <p:ph type="body" sz="quarter" idx="18" hasCustomPrompt="1"/>
          </p:nvPr>
        </p:nvSpPr>
        <p:spPr>
          <a:xfrm>
            <a:off x="729342" y="1657078"/>
            <a:ext cx="10731136" cy="4621801"/>
          </a:xfrm>
          <a:solidFill>
            <a:schemeClr val="bg1"/>
          </a:solidFill>
          <a:effectLst>
            <a:outerShdw blurRad="63500" sx="101000" sy="101000" algn="ctr" rotWithShape="0">
              <a:prstClr val="black">
                <a:alpha val="20000"/>
              </a:prstClr>
            </a:outerShdw>
          </a:effectLst>
        </p:spPr>
        <p:txBody>
          <a:bodyPr lIns="274320" tIns="274320" rIns="274320" bIns="274320" anchor="t" anchorCtr="0">
            <a:normAutofit/>
          </a:bodyPr>
          <a:lstStyle>
            <a:lvl1pPr marL="0" indent="0" algn="l">
              <a:buNone/>
              <a:defRPr sz="2400" b="0" i="0">
                <a:solidFill>
                  <a:schemeClr val="accent3">
                    <a:lumMod val="10000"/>
                  </a:schemeClr>
                </a:solidFill>
                <a:latin typeface="+mn-lt"/>
                <a:ea typeface="Trebuchet MS" charset="0"/>
                <a:cs typeface="Trebuchet MS" charset="0"/>
              </a:defRPr>
            </a:lvl1pPr>
          </a:lstStyle>
          <a:p>
            <a:pPr lvl="0"/>
            <a:r>
              <a:rPr lang="en-US" dirty="0"/>
              <a:t>Click to edit slide content.</a:t>
            </a:r>
          </a:p>
        </p:txBody>
      </p:sp>
      <p:sp>
        <p:nvSpPr>
          <p:cNvPr id="2" name="Footer Placeholder 1">
            <a:extLst>
              <a:ext uri="{FF2B5EF4-FFF2-40B4-BE49-F238E27FC236}">
                <a16:creationId xmlns:a16="http://schemas.microsoft.com/office/drawing/2014/main" id="{F8D3511F-37D0-0942-8EEB-68407761ED27}"/>
              </a:ext>
            </a:extLst>
          </p:cNvPr>
          <p:cNvSpPr>
            <a:spLocks noGrp="1"/>
          </p:cNvSpPr>
          <p:nvPr>
            <p:ph type="ftr" sz="quarter" idx="19"/>
          </p:nvPr>
        </p:nvSpPr>
        <p:spPr/>
        <p:txBody>
          <a:bodyPr/>
          <a:lstStyle/>
          <a:p>
            <a:endParaRPr lang="en-US" dirty="0"/>
          </a:p>
        </p:txBody>
      </p:sp>
    </p:spTree>
    <p:extLst>
      <p:ext uri="{BB962C8B-B14F-4D97-AF65-F5344CB8AC3E}">
        <p14:creationId xmlns:p14="http://schemas.microsoft.com/office/powerpoint/2010/main" val="32973103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act Slide B">
    <p:spTree>
      <p:nvGrpSpPr>
        <p:cNvPr id="1" name=""/>
        <p:cNvGrpSpPr/>
        <p:nvPr/>
      </p:nvGrpSpPr>
      <p:grpSpPr>
        <a:xfrm>
          <a:off x="0" y="0"/>
          <a:ext cx="0" cy="0"/>
          <a:chOff x="0" y="0"/>
          <a:chExt cx="0" cy="0"/>
        </a:xfrm>
      </p:grpSpPr>
      <p:sp>
        <p:nvSpPr>
          <p:cNvPr id="6" name="Text Placeholder 10"/>
          <p:cNvSpPr>
            <a:spLocks noGrp="1"/>
          </p:cNvSpPr>
          <p:nvPr>
            <p:ph type="body" sz="quarter" idx="13" hasCustomPrompt="1"/>
          </p:nvPr>
        </p:nvSpPr>
        <p:spPr>
          <a:xfrm>
            <a:off x="729342" y="731520"/>
            <a:ext cx="10731137" cy="1306287"/>
          </a:xfrm>
        </p:spPr>
        <p:txBody>
          <a:bodyPr>
            <a:noAutofit/>
          </a:bodyPr>
          <a:lstStyle>
            <a:lvl1pPr marL="0" indent="0" algn="l">
              <a:buNone/>
              <a:defRPr sz="4500" b="1" i="0">
                <a:solidFill>
                  <a:srgbClr val="232C67"/>
                </a:solidFill>
                <a:latin typeface="Trebuchet MS" charset="0"/>
                <a:ea typeface="Trebuchet MS" charset="0"/>
                <a:cs typeface="Trebuchet MS" charset="0"/>
              </a:defRPr>
            </a:lvl1pPr>
          </a:lstStyle>
          <a:p>
            <a:pPr lvl="0"/>
            <a:r>
              <a:rPr lang="en-US" dirty="0"/>
              <a:t>Click to edit header info text</a:t>
            </a:r>
          </a:p>
        </p:txBody>
      </p:sp>
      <p:sp>
        <p:nvSpPr>
          <p:cNvPr id="4" name="Rectangle 3">
            <a:extLst>
              <a:ext uri="{FF2B5EF4-FFF2-40B4-BE49-F238E27FC236}">
                <a16:creationId xmlns:a16="http://schemas.microsoft.com/office/drawing/2014/main" id="{C8141269-5D1A-EF4E-98B8-4FA8425214D0}"/>
              </a:ext>
            </a:extLst>
          </p:cNvPr>
          <p:cNvSpPr/>
          <p:nvPr userDrawn="1"/>
        </p:nvSpPr>
        <p:spPr>
          <a:xfrm>
            <a:off x="-15240" y="-22860"/>
            <a:ext cx="12207240" cy="13716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 name="Rectangle 4">
            <a:extLst>
              <a:ext uri="{FF2B5EF4-FFF2-40B4-BE49-F238E27FC236}">
                <a16:creationId xmlns:a16="http://schemas.microsoft.com/office/drawing/2014/main" id="{9A8A1150-2B8F-6F47-B9BE-26F641EEF2A5}"/>
              </a:ext>
            </a:extLst>
          </p:cNvPr>
          <p:cNvSpPr/>
          <p:nvPr userDrawn="1"/>
        </p:nvSpPr>
        <p:spPr>
          <a:xfrm rot="10800000">
            <a:off x="-3" y="4366259"/>
            <a:ext cx="12192002" cy="249174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10"/>
          <p:cNvSpPr>
            <a:spLocks noGrp="1"/>
          </p:cNvSpPr>
          <p:nvPr>
            <p:ph type="body" sz="quarter" idx="15" hasCustomPrompt="1"/>
          </p:nvPr>
        </p:nvSpPr>
        <p:spPr>
          <a:xfrm>
            <a:off x="740773" y="2491741"/>
            <a:ext cx="3200400" cy="3200400"/>
          </a:xfrm>
          <a:solidFill>
            <a:schemeClr val="bg1"/>
          </a:solidFill>
          <a:effectLst>
            <a:outerShdw blurRad="63500" sx="102000" sy="102000" algn="ctr" rotWithShape="0">
              <a:prstClr val="black">
                <a:alpha val="20000"/>
              </a:prstClr>
            </a:outerShdw>
          </a:effectLst>
        </p:spPr>
        <p:txBody>
          <a:bodyPr anchor="ctr" anchorCtr="0">
            <a:normAutofit/>
          </a:bodyPr>
          <a:lstStyle>
            <a:lvl1pPr marL="0" indent="0" algn="ctr">
              <a:buNone/>
              <a:defRPr sz="2400" b="0" i="0">
                <a:solidFill>
                  <a:schemeClr val="accent3">
                    <a:lumMod val="10000"/>
                  </a:schemeClr>
                </a:solidFill>
                <a:latin typeface="+mn-lt"/>
                <a:ea typeface="Trebuchet MS" charset="0"/>
                <a:cs typeface="Trebuchet MS" charset="0"/>
              </a:defRPr>
            </a:lvl1pPr>
          </a:lstStyle>
          <a:p>
            <a:pPr lvl="0"/>
            <a:r>
              <a:rPr lang="en-US" dirty="0"/>
              <a:t>Click to edit slide content.</a:t>
            </a:r>
          </a:p>
        </p:txBody>
      </p:sp>
      <p:sp>
        <p:nvSpPr>
          <p:cNvPr id="7" name="Text Placeholder 10">
            <a:extLst>
              <a:ext uri="{FF2B5EF4-FFF2-40B4-BE49-F238E27FC236}">
                <a16:creationId xmlns:a16="http://schemas.microsoft.com/office/drawing/2014/main" id="{B5FF47A9-3B2B-1D44-988C-1840C9EC93E5}"/>
              </a:ext>
            </a:extLst>
          </p:cNvPr>
          <p:cNvSpPr>
            <a:spLocks noGrp="1"/>
          </p:cNvSpPr>
          <p:nvPr>
            <p:ph type="body" sz="quarter" idx="16" hasCustomPrompt="1"/>
          </p:nvPr>
        </p:nvSpPr>
        <p:spPr>
          <a:xfrm>
            <a:off x="4433751" y="2491741"/>
            <a:ext cx="3200400" cy="3200400"/>
          </a:xfrm>
          <a:solidFill>
            <a:schemeClr val="bg1"/>
          </a:solidFill>
          <a:effectLst>
            <a:outerShdw blurRad="63500" sx="102000" sy="102000" algn="ctr" rotWithShape="0">
              <a:prstClr val="black">
                <a:alpha val="20000"/>
              </a:prstClr>
            </a:outerShdw>
          </a:effectLst>
        </p:spPr>
        <p:txBody>
          <a:bodyPr anchor="ctr" anchorCtr="0">
            <a:normAutofit/>
          </a:bodyPr>
          <a:lstStyle>
            <a:lvl1pPr marL="0" indent="0" algn="ctr">
              <a:buNone/>
              <a:defRPr sz="2400" b="0" i="0">
                <a:solidFill>
                  <a:schemeClr val="accent3">
                    <a:lumMod val="10000"/>
                  </a:schemeClr>
                </a:solidFill>
                <a:latin typeface="+mn-lt"/>
                <a:ea typeface="Trebuchet MS" charset="0"/>
                <a:cs typeface="Trebuchet MS" charset="0"/>
              </a:defRPr>
            </a:lvl1pPr>
          </a:lstStyle>
          <a:p>
            <a:pPr lvl="0"/>
            <a:r>
              <a:rPr lang="en-US" dirty="0"/>
              <a:t>Click to edit slide content.</a:t>
            </a:r>
          </a:p>
        </p:txBody>
      </p:sp>
      <p:sp>
        <p:nvSpPr>
          <p:cNvPr id="9" name="Text Placeholder 10">
            <a:extLst>
              <a:ext uri="{FF2B5EF4-FFF2-40B4-BE49-F238E27FC236}">
                <a16:creationId xmlns:a16="http://schemas.microsoft.com/office/drawing/2014/main" id="{B3D860BF-7FAC-E94C-AC0A-041D4C24BAD7}"/>
              </a:ext>
            </a:extLst>
          </p:cNvPr>
          <p:cNvSpPr>
            <a:spLocks noGrp="1"/>
          </p:cNvSpPr>
          <p:nvPr>
            <p:ph type="body" sz="quarter" idx="17" hasCustomPrompt="1"/>
          </p:nvPr>
        </p:nvSpPr>
        <p:spPr>
          <a:xfrm>
            <a:off x="8126730" y="2491741"/>
            <a:ext cx="3200400" cy="3200400"/>
          </a:xfrm>
          <a:solidFill>
            <a:schemeClr val="bg1"/>
          </a:solidFill>
          <a:effectLst>
            <a:outerShdw blurRad="63500" sx="102000" sy="102000" algn="ctr" rotWithShape="0">
              <a:prstClr val="black">
                <a:alpha val="20000"/>
              </a:prstClr>
            </a:outerShdw>
          </a:effectLst>
        </p:spPr>
        <p:txBody>
          <a:bodyPr anchor="ctr" anchorCtr="0">
            <a:normAutofit/>
          </a:bodyPr>
          <a:lstStyle>
            <a:lvl1pPr marL="0" indent="0" algn="ctr">
              <a:buNone/>
              <a:defRPr sz="2400" b="0" i="0">
                <a:solidFill>
                  <a:schemeClr val="accent3">
                    <a:lumMod val="10000"/>
                  </a:schemeClr>
                </a:solidFill>
                <a:latin typeface="+mn-lt"/>
                <a:ea typeface="Trebuchet MS" charset="0"/>
                <a:cs typeface="Trebuchet MS" charset="0"/>
              </a:defRPr>
            </a:lvl1pPr>
          </a:lstStyle>
          <a:p>
            <a:pPr lvl="0"/>
            <a:r>
              <a:rPr lang="en-US" dirty="0"/>
              <a:t>Click to edit slide content.</a:t>
            </a:r>
          </a:p>
        </p:txBody>
      </p:sp>
    </p:spTree>
    <p:extLst>
      <p:ext uri="{BB962C8B-B14F-4D97-AF65-F5344CB8AC3E}">
        <p14:creationId xmlns:p14="http://schemas.microsoft.com/office/powerpoint/2010/main" val="17877215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act Slide C">
    <p:spTree>
      <p:nvGrpSpPr>
        <p:cNvPr id="1" name=""/>
        <p:cNvGrpSpPr/>
        <p:nvPr/>
      </p:nvGrpSpPr>
      <p:grpSpPr>
        <a:xfrm>
          <a:off x="0" y="0"/>
          <a:ext cx="0" cy="0"/>
          <a:chOff x="0" y="0"/>
          <a:chExt cx="0" cy="0"/>
        </a:xfrm>
      </p:grpSpPr>
      <p:sp>
        <p:nvSpPr>
          <p:cNvPr id="6" name="Text Placeholder 10"/>
          <p:cNvSpPr>
            <a:spLocks noGrp="1"/>
          </p:cNvSpPr>
          <p:nvPr>
            <p:ph type="body" sz="quarter" idx="13" hasCustomPrompt="1"/>
          </p:nvPr>
        </p:nvSpPr>
        <p:spPr>
          <a:xfrm>
            <a:off x="729342" y="731521"/>
            <a:ext cx="10731137" cy="777240"/>
          </a:xfrm>
        </p:spPr>
        <p:txBody>
          <a:bodyPr>
            <a:noAutofit/>
          </a:bodyPr>
          <a:lstStyle>
            <a:lvl1pPr marL="0" indent="0" algn="l">
              <a:buNone/>
              <a:defRPr sz="4500" b="1" i="0">
                <a:solidFill>
                  <a:srgbClr val="232C67"/>
                </a:solidFill>
                <a:latin typeface="Trebuchet MS" charset="0"/>
                <a:ea typeface="Trebuchet MS" charset="0"/>
                <a:cs typeface="Trebuchet MS" charset="0"/>
              </a:defRPr>
            </a:lvl1pPr>
          </a:lstStyle>
          <a:p>
            <a:pPr lvl="0"/>
            <a:r>
              <a:rPr lang="en-US" dirty="0"/>
              <a:t>Click to edit header info text</a:t>
            </a:r>
          </a:p>
        </p:txBody>
      </p:sp>
      <p:sp>
        <p:nvSpPr>
          <p:cNvPr id="4" name="Rectangle 3">
            <a:extLst>
              <a:ext uri="{FF2B5EF4-FFF2-40B4-BE49-F238E27FC236}">
                <a16:creationId xmlns:a16="http://schemas.microsoft.com/office/drawing/2014/main" id="{C8141269-5D1A-EF4E-98B8-4FA8425214D0}"/>
              </a:ext>
            </a:extLst>
          </p:cNvPr>
          <p:cNvSpPr/>
          <p:nvPr userDrawn="1"/>
        </p:nvSpPr>
        <p:spPr>
          <a:xfrm>
            <a:off x="-15240" y="-22860"/>
            <a:ext cx="12207240" cy="13716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 name="Rectangle 4">
            <a:extLst>
              <a:ext uri="{FF2B5EF4-FFF2-40B4-BE49-F238E27FC236}">
                <a16:creationId xmlns:a16="http://schemas.microsoft.com/office/drawing/2014/main" id="{9A8A1150-2B8F-6F47-B9BE-26F641EEF2A5}"/>
              </a:ext>
            </a:extLst>
          </p:cNvPr>
          <p:cNvSpPr/>
          <p:nvPr userDrawn="1"/>
        </p:nvSpPr>
        <p:spPr>
          <a:xfrm rot="10800000">
            <a:off x="-3" y="4366259"/>
            <a:ext cx="12192002" cy="249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10"/>
          <p:cNvSpPr>
            <a:spLocks noGrp="1"/>
          </p:cNvSpPr>
          <p:nvPr>
            <p:ph type="body" sz="quarter" idx="15" hasCustomPrompt="1"/>
          </p:nvPr>
        </p:nvSpPr>
        <p:spPr>
          <a:xfrm>
            <a:off x="740773" y="3646170"/>
            <a:ext cx="3200400" cy="2643596"/>
          </a:xfrm>
          <a:solidFill>
            <a:schemeClr val="bg1"/>
          </a:solidFill>
          <a:effectLst>
            <a:outerShdw blurRad="63500" dist="25400" sx="101000" sy="101000" algn="ctr" rotWithShape="0">
              <a:prstClr val="black">
                <a:alpha val="20000"/>
              </a:prstClr>
            </a:outerShdw>
          </a:effectLst>
        </p:spPr>
        <p:txBody>
          <a:bodyPr anchor="ctr" anchorCtr="0">
            <a:normAutofit/>
          </a:bodyPr>
          <a:lstStyle>
            <a:lvl1pPr marL="0" indent="0" algn="ctr">
              <a:buNone/>
              <a:defRPr sz="2400" b="0" i="0">
                <a:solidFill>
                  <a:schemeClr val="accent3">
                    <a:lumMod val="10000"/>
                  </a:schemeClr>
                </a:solidFill>
                <a:latin typeface="+mn-lt"/>
                <a:ea typeface="Trebuchet MS" charset="0"/>
                <a:cs typeface="Trebuchet MS" charset="0"/>
              </a:defRPr>
            </a:lvl1pPr>
          </a:lstStyle>
          <a:p>
            <a:pPr lvl="0"/>
            <a:r>
              <a:rPr lang="en-US" dirty="0"/>
              <a:t>Click to edit slide content.</a:t>
            </a:r>
          </a:p>
        </p:txBody>
      </p:sp>
      <p:sp>
        <p:nvSpPr>
          <p:cNvPr id="7" name="Text Placeholder 10">
            <a:extLst>
              <a:ext uri="{FF2B5EF4-FFF2-40B4-BE49-F238E27FC236}">
                <a16:creationId xmlns:a16="http://schemas.microsoft.com/office/drawing/2014/main" id="{B5FF47A9-3B2B-1D44-988C-1840C9EC93E5}"/>
              </a:ext>
            </a:extLst>
          </p:cNvPr>
          <p:cNvSpPr>
            <a:spLocks noGrp="1"/>
          </p:cNvSpPr>
          <p:nvPr>
            <p:ph type="body" sz="quarter" idx="16" hasCustomPrompt="1"/>
          </p:nvPr>
        </p:nvSpPr>
        <p:spPr>
          <a:xfrm>
            <a:off x="4433751" y="3646170"/>
            <a:ext cx="3200400" cy="2643596"/>
          </a:xfrm>
          <a:solidFill>
            <a:schemeClr val="bg1"/>
          </a:solidFill>
          <a:effectLst>
            <a:outerShdw blurRad="63500" dist="25400" sx="101000" sy="101000" algn="ctr" rotWithShape="0">
              <a:prstClr val="black">
                <a:alpha val="20000"/>
              </a:prstClr>
            </a:outerShdw>
          </a:effectLst>
        </p:spPr>
        <p:txBody>
          <a:bodyPr anchor="ctr" anchorCtr="0">
            <a:normAutofit/>
          </a:bodyPr>
          <a:lstStyle>
            <a:lvl1pPr marL="0" indent="0" algn="ctr">
              <a:buNone/>
              <a:defRPr sz="2400" b="0" i="0">
                <a:solidFill>
                  <a:schemeClr val="accent3">
                    <a:lumMod val="10000"/>
                  </a:schemeClr>
                </a:solidFill>
                <a:latin typeface="+mn-lt"/>
                <a:ea typeface="Trebuchet MS" charset="0"/>
                <a:cs typeface="Trebuchet MS" charset="0"/>
              </a:defRPr>
            </a:lvl1pPr>
          </a:lstStyle>
          <a:p>
            <a:pPr lvl="0"/>
            <a:r>
              <a:rPr lang="en-US" dirty="0"/>
              <a:t>Click to edit slide content.</a:t>
            </a:r>
          </a:p>
        </p:txBody>
      </p:sp>
      <p:sp>
        <p:nvSpPr>
          <p:cNvPr id="9" name="Text Placeholder 10">
            <a:extLst>
              <a:ext uri="{FF2B5EF4-FFF2-40B4-BE49-F238E27FC236}">
                <a16:creationId xmlns:a16="http://schemas.microsoft.com/office/drawing/2014/main" id="{B3D860BF-7FAC-E94C-AC0A-041D4C24BAD7}"/>
              </a:ext>
            </a:extLst>
          </p:cNvPr>
          <p:cNvSpPr>
            <a:spLocks noGrp="1"/>
          </p:cNvSpPr>
          <p:nvPr>
            <p:ph type="body" sz="quarter" idx="17" hasCustomPrompt="1"/>
          </p:nvPr>
        </p:nvSpPr>
        <p:spPr>
          <a:xfrm>
            <a:off x="8126730" y="3646170"/>
            <a:ext cx="3200400" cy="2643596"/>
          </a:xfrm>
          <a:solidFill>
            <a:schemeClr val="bg1"/>
          </a:solidFill>
          <a:effectLst>
            <a:outerShdw blurRad="63500" dist="25400" sx="101000" sy="101000" algn="ctr" rotWithShape="0">
              <a:prstClr val="black">
                <a:alpha val="20000"/>
              </a:prstClr>
            </a:outerShdw>
          </a:effectLst>
        </p:spPr>
        <p:txBody>
          <a:bodyPr anchor="ctr" anchorCtr="0">
            <a:normAutofit/>
          </a:bodyPr>
          <a:lstStyle>
            <a:lvl1pPr marL="0" indent="0" algn="ctr">
              <a:buNone/>
              <a:defRPr sz="2400" b="0" i="0">
                <a:solidFill>
                  <a:schemeClr val="accent3">
                    <a:lumMod val="10000"/>
                  </a:schemeClr>
                </a:solidFill>
                <a:latin typeface="+mn-lt"/>
                <a:ea typeface="Trebuchet MS" charset="0"/>
                <a:cs typeface="Trebuchet MS" charset="0"/>
              </a:defRPr>
            </a:lvl1pPr>
          </a:lstStyle>
          <a:p>
            <a:pPr lvl="0"/>
            <a:r>
              <a:rPr lang="en-US" dirty="0"/>
              <a:t>Click to edit slide content.</a:t>
            </a:r>
          </a:p>
        </p:txBody>
      </p:sp>
      <p:sp>
        <p:nvSpPr>
          <p:cNvPr id="13" name="Picture Placeholder 2">
            <a:extLst>
              <a:ext uri="{FF2B5EF4-FFF2-40B4-BE49-F238E27FC236}">
                <a16:creationId xmlns:a16="http://schemas.microsoft.com/office/drawing/2014/main" id="{7E1BD421-6121-3447-9322-8531679C8B7D}"/>
              </a:ext>
            </a:extLst>
          </p:cNvPr>
          <p:cNvSpPr>
            <a:spLocks noGrp="1"/>
          </p:cNvSpPr>
          <p:nvPr>
            <p:ph type="pic" sz="quarter" idx="21"/>
          </p:nvPr>
        </p:nvSpPr>
        <p:spPr>
          <a:xfrm>
            <a:off x="729343" y="1725930"/>
            <a:ext cx="3200400" cy="1703069"/>
          </a:xfrm>
          <a:prstGeom prst="round2SameRect">
            <a:avLst>
              <a:gd name="adj1" fmla="val 0"/>
              <a:gd name="adj2" fmla="val 0"/>
            </a:avLst>
          </a:prstGeom>
        </p:spPr>
        <p:txBody>
          <a:bodyPr/>
          <a:lstStyle/>
          <a:p>
            <a:r>
              <a:rPr lang="en-US" dirty="0"/>
              <a:t>Click icon to add picture</a:t>
            </a:r>
          </a:p>
        </p:txBody>
      </p:sp>
      <p:sp>
        <p:nvSpPr>
          <p:cNvPr id="14" name="Picture Placeholder 2">
            <a:extLst>
              <a:ext uri="{FF2B5EF4-FFF2-40B4-BE49-F238E27FC236}">
                <a16:creationId xmlns:a16="http://schemas.microsoft.com/office/drawing/2014/main" id="{797D77A1-4B6A-F947-8278-C67A1DF3EA69}"/>
              </a:ext>
            </a:extLst>
          </p:cNvPr>
          <p:cNvSpPr>
            <a:spLocks noGrp="1"/>
          </p:cNvSpPr>
          <p:nvPr>
            <p:ph type="pic" sz="quarter" idx="22"/>
          </p:nvPr>
        </p:nvSpPr>
        <p:spPr>
          <a:xfrm>
            <a:off x="4433751" y="1725929"/>
            <a:ext cx="3200400" cy="1703069"/>
          </a:xfrm>
          <a:prstGeom prst="round2SameRect">
            <a:avLst>
              <a:gd name="adj1" fmla="val 0"/>
              <a:gd name="adj2" fmla="val 0"/>
            </a:avLst>
          </a:prstGeom>
        </p:spPr>
        <p:txBody>
          <a:bodyPr/>
          <a:lstStyle/>
          <a:p>
            <a:r>
              <a:rPr lang="en-US" dirty="0"/>
              <a:t>Click icon to add picture</a:t>
            </a:r>
          </a:p>
        </p:txBody>
      </p:sp>
      <p:sp>
        <p:nvSpPr>
          <p:cNvPr id="15" name="Picture Placeholder 2">
            <a:extLst>
              <a:ext uri="{FF2B5EF4-FFF2-40B4-BE49-F238E27FC236}">
                <a16:creationId xmlns:a16="http://schemas.microsoft.com/office/drawing/2014/main" id="{FAC23AC0-0B2B-6547-AAF9-3F6981291835}"/>
              </a:ext>
            </a:extLst>
          </p:cNvPr>
          <p:cNvSpPr>
            <a:spLocks noGrp="1"/>
          </p:cNvSpPr>
          <p:nvPr>
            <p:ph type="pic" sz="quarter" idx="23"/>
          </p:nvPr>
        </p:nvSpPr>
        <p:spPr>
          <a:xfrm>
            <a:off x="8126730" y="1725928"/>
            <a:ext cx="3200400" cy="1703069"/>
          </a:xfrm>
          <a:prstGeom prst="round2SameRect">
            <a:avLst>
              <a:gd name="adj1" fmla="val 0"/>
              <a:gd name="adj2" fmla="val 0"/>
            </a:avLst>
          </a:prstGeom>
        </p:spPr>
        <p:txBody>
          <a:bodyPr/>
          <a:lstStyle/>
          <a:p>
            <a:r>
              <a:rPr lang="en-US" dirty="0"/>
              <a:t>Click icon to add picture</a:t>
            </a:r>
          </a:p>
        </p:txBody>
      </p:sp>
    </p:spTree>
    <p:extLst>
      <p:ext uri="{BB962C8B-B14F-4D97-AF65-F5344CB8AC3E}">
        <p14:creationId xmlns:p14="http://schemas.microsoft.com/office/powerpoint/2010/main" val="5436560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Fact Slide C">
    <p:spTree>
      <p:nvGrpSpPr>
        <p:cNvPr id="1" name=""/>
        <p:cNvGrpSpPr/>
        <p:nvPr/>
      </p:nvGrpSpPr>
      <p:grpSpPr>
        <a:xfrm>
          <a:off x="0" y="0"/>
          <a:ext cx="0" cy="0"/>
          <a:chOff x="0" y="0"/>
          <a:chExt cx="0" cy="0"/>
        </a:xfrm>
      </p:grpSpPr>
      <p:sp>
        <p:nvSpPr>
          <p:cNvPr id="6" name="Text Placeholder 10"/>
          <p:cNvSpPr>
            <a:spLocks noGrp="1"/>
          </p:cNvSpPr>
          <p:nvPr>
            <p:ph type="body" sz="quarter" idx="13" hasCustomPrompt="1"/>
          </p:nvPr>
        </p:nvSpPr>
        <p:spPr>
          <a:xfrm>
            <a:off x="729342" y="731521"/>
            <a:ext cx="10731137" cy="777240"/>
          </a:xfrm>
        </p:spPr>
        <p:txBody>
          <a:bodyPr>
            <a:noAutofit/>
          </a:bodyPr>
          <a:lstStyle>
            <a:lvl1pPr marL="0" indent="0" algn="l">
              <a:buNone/>
              <a:defRPr sz="4500" b="1" i="0">
                <a:solidFill>
                  <a:srgbClr val="232C67"/>
                </a:solidFill>
                <a:latin typeface="Trebuchet MS" charset="0"/>
                <a:ea typeface="Trebuchet MS" charset="0"/>
                <a:cs typeface="Trebuchet MS" charset="0"/>
              </a:defRPr>
            </a:lvl1pPr>
          </a:lstStyle>
          <a:p>
            <a:pPr lvl="0"/>
            <a:r>
              <a:rPr lang="en-US" dirty="0"/>
              <a:t>Click to edit header info text</a:t>
            </a:r>
          </a:p>
        </p:txBody>
      </p:sp>
      <p:sp>
        <p:nvSpPr>
          <p:cNvPr id="8" name="Text Placeholder 10"/>
          <p:cNvSpPr>
            <a:spLocks noGrp="1"/>
          </p:cNvSpPr>
          <p:nvPr>
            <p:ph type="body" sz="quarter" idx="15" hasCustomPrompt="1"/>
          </p:nvPr>
        </p:nvSpPr>
        <p:spPr>
          <a:xfrm>
            <a:off x="740772" y="1947176"/>
            <a:ext cx="3200400" cy="4014712"/>
          </a:xfrm>
          <a:noFill/>
          <a:ln w="38100">
            <a:solidFill>
              <a:schemeClr val="accent2">
                <a:lumMod val="60000"/>
                <a:lumOff val="40000"/>
              </a:schemeClr>
            </a:solidFill>
          </a:ln>
          <a:effectLst/>
        </p:spPr>
        <p:txBody>
          <a:bodyPr anchor="ctr" anchorCtr="0">
            <a:normAutofit/>
          </a:bodyPr>
          <a:lstStyle>
            <a:lvl1pPr marL="0" indent="0" algn="ctr">
              <a:buNone/>
              <a:defRPr sz="2400" b="0" i="0">
                <a:solidFill>
                  <a:schemeClr val="accent3">
                    <a:lumMod val="10000"/>
                  </a:schemeClr>
                </a:solidFill>
                <a:latin typeface="+mn-lt"/>
                <a:ea typeface="Trebuchet MS" charset="0"/>
                <a:cs typeface="Trebuchet MS" charset="0"/>
              </a:defRPr>
            </a:lvl1pPr>
          </a:lstStyle>
          <a:p>
            <a:pPr lvl="0"/>
            <a:r>
              <a:rPr lang="en-US" dirty="0"/>
              <a:t>Click to edit slide content. </a:t>
            </a:r>
          </a:p>
        </p:txBody>
      </p:sp>
      <p:sp>
        <p:nvSpPr>
          <p:cNvPr id="4" name="Rectangle 3">
            <a:extLst>
              <a:ext uri="{FF2B5EF4-FFF2-40B4-BE49-F238E27FC236}">
                <a16:creationId xmlns:a16="http://schemas.microsoft.com/office/drawing/2014/main" id="{C8141269-5D1A-EF4E-98B8-4FA8425214D0}"/>
              </a:ext>
            </a:extLst>
          </p:cNvPr>
          <p:cNvSpPr/>
          <p:nvPr userDrawn="1"/>
        </p:nvSpPr>
        <p:spPr>
          <a:xfrm>
            <a:off x="740772" y="1947176"/>
            <a:ext cx="3200400" cy="2108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1" name="Text Placeholder 10">
            <a:extLst>
              <a:ext uri="{FF2B5EF4-FFF2-40B4-BE49-F238E27FC236}">
                <a16:creationId xmlns:a16="http://schemas.microsoft.com/office/drawing/2014/main" id="{D185B8FC-940C-3148-9B94-55F3A9EE2656}"/>
              </a:ext>
            </a:extLst>
          </p:cNvPr>
          <p:cNvSpPr>
            <a:spLocks noGrp="1"/>
          </p:cNvSpPr>
          <p:nvPr>
            <p:ph type="body" sz="quarter" idx="16" hasCustomPrompt="1"/>
          </p:nvPr>
        </p:nvSpPr>
        <p:spPr>
          <a:xfrm>
            <a:off x="4501515" y="1947176"/>
            <a:ext cx="3200400" cy="4014712"/>
          </a:xfrm>
          <a:noFill/>
          <a:ln w="38100">
            <a:solidFill>
              <a:schemeClr val="accent4">
                <a:lumMod val="60000"/>
                <a:lumOff val="40000"/>
              </a:schemeClr>
            </a:solidFill>
          </a:ln>
          <a:effectLst/>
        </p:spPr>
        <p:txBody>
          <a:bodyPr anchor="ctr" anchorCtr="0">
            <a:normAutofit/>
          </a:bodyPr>
          <a:lstStyle>
            <a:lvl1pPr marL="0" indent="0" algn="ctr">
              <a:buNone/>
              <a:defRPr sz="2400" b="0" i="0">
                <a:solidFill>
                  <a:schemeClr val="accent3">
                    <a:lumMod val="10000"/>
                  </a:schemeClr>
                </a:solidFill>
                <a:latin typeface="+mn-lt"/>
                <a:ea typeface="Trebuchet MS" charset="0"/>
                <a:cs typeface="Trebuchet MS" charset="0"/>
              </a:defRPr>
            </a:lvl1pPr>
          </a:lstStyle>
          <a:p>
            <a:pPr lvl="0"/>
            <a:r>
              <a:rPr lang="en-US" dirty="0"/>
              <a:t>  Click to edit slide content.</a:t>
            </a:r>
          </a:p>
        </p:txBody>
      </p:sp>
      <p:sp>
        <p:nvSpPr>
          <p:cNvPr id="12" name="Rectangle 11">
            <a:extLst>
              <a:ext uri="{FF2B5EF4-FFF2-40B4-BE49-F238E27FC236}">
                <a16:creationId xmlns:a16="http://schemas.microsoft.com/office/drawing/2014/main" id="{66BDED56-0F7A-1F4B-9988-8384462DF5BE}"/>
              </a:ext>
            </a:extLst>
          </p:cNvPr>
          <p:cNvSpPr/>
          <p:nvPr userDrawn="1"/>
        </p:nvSpPr>
        <p:spPr>
          <a:xfrm>
            <a:off x="4501515" y="1947176"/>
            <a:ext cx="3200400" cy="2108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 name="Text Placeholder 10">
            <a:extLst>
              <a:ext uri="{FF2B5EF4-FFF2-40B4-BE49-F238E27FC236}">
                <a16:creationId xmlns:a16="http://schemas.microsoft.com/office/drawing/2014/main" id="{2AE1BF29-9B70-9942-B69C-1E0E3AF5E04E}"/>
              </a:ext>
            </a:extLst>
          </p:cNvPr>
          <p:cNvSpPr>
            <a:spLocks noGrp="1"/>
          </p:cNvSpPr>
          <p:nvPr>
            <p:ph type="body" sz="quarter" idx="17" hasCustomPrompt="1"/>
          </p:nvPr>
        </p:nvSpPr>
        <p:spPr>
          <a:xfrm>
            <a:off x="8273689" y="1947176"/>
            <a:ext cx="3200400" cy="4014712"/>
          </a:xfrm>
          <a:noFill/>
          <a:ln w="38100">
            <a:solidFill>
              <a:schemeClr val="accent5">
                <a:lumMod val="60000"/>
                <a:lumOff val="40000"/>
              </a:schemeClr>
            </a:solidFill>
          </a:ln>
          <a:effectLst/>
        </p:spPr>
        <p:txBody>
          <a:bodyPr anchor="ctr" anchorCtr="0">
            <a:normAutofit/>
          </a:bodyPr>
          <a:lstStyle>
            <a:lvl1pPr marL="0" indent="0" algn="ctr">
              <a:buNone/>
              <a:defRPr sz="2400" b="0" i="0">
                <a:solidFill>
                  <a:schemeClr val="accent3">
                    <a:lumMod val="10000"/>
                  </a:schemeClr>
                </a:solidFill>
                <a:latin typeface="+mn-lt"/>
                <a:ea typeface="Trebuchet MS" charset="0"/>
                <a:cs typeface="Trebuchet MS" charset="0"/>
              </a:defRPr>
            </a:lvl1pPr>
          </a:lstStyle>
          <a:p>
            <a:pPr lvl="0"/>
            <a:r>
              <a:rPr lang="en-US" dirty="0"/>
              <a:t>Click to edit slide content.</a:t>
            </a:r>
          </a:p>
        </p:txBody>
      </p:sp>
      <p:sp>
        <p:nvSpPr>
          <p:cNvPr id="17" name="Rectangle 16">
            <a:extLst>
              <a:ext uri="{FF2B5EF4-FFF2-40B4-BE49-F238E27FC236}">
                <a16:creationId xmlns:a16="http://schemas.microsoft.com/office/drawing/2014/main" id="{BEE10F3B-564D-6240-9C2D-87EC2FCD8C2A}"/>
              </a:ext>
            </a:extLst>
          </p:cNvPr>
          <p:cNvSpPr/>
          <p:nvPr userDrawn="1"/>
        </p:nvSpPr>
        <p:spPr>
          <a:xfrm>
            <a:off x="8273689" y="1947176"/>
            <a:ext cx="3200400" cy="2108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37216845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hart Right Slide">
    <p:spTree>
      <p:nvGrpSpPr>
        <p:cNvPr id="1" name=""/>
        <p:cNvGrpSpPr/>
        <p:nvPr/>
      </p:nvGrpSpPr>
      <p:grpSpPr>
        <a:xfrm>
          <a:off x="0" y="0"/>
          <a:ext cx="0" cy="0"/>
          <a:chOff x="0" y="0"/>
          <a:chExt cx="0" cy="0"/>
        </a:xfrm>
      </p:grpSpPr>
      <p:sp>
        <p:nvSpPr>
          <p:cNvPr id="3" name="Rectangle 2"/>
          <p:cNvSpPr/>
          <p:nvPr userDrawn="1"/>
        </p:nvSpPr>
        <p:spPr>
          <a:xfrm rot="10800000">
            <a:off x="1" y="-6"/>
            <a:ext cx="6085113" cy="6858001"/>
          </a:xfrm>
          <a:prstGeom prst="rect">
            <a:avLst/>
          </a:prstGeom>
          <a:solidFill>
            <a:srgbClr val="D0D2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0D2D3"/>
              </a:solidFill>
            </a:endParaRPr>
          </a:p>
        </p:txBody>
      </p:sp>
      <p:sp>
        <p:nvSpPr>
          <p:cNvPr id="11" name="Text Placeholder 10"/>
          <p:cNvSpPr>
            <a:spLocks noGrp="1"/>
          </p:cNvSpPr>
          <p:nvPr>
            <p:ph type="body" sz="quarter" idx="12" hasCustomPrompt="1"/>
          </p:nvPr>
        </p:nvSpPr>
        <p:spPr>
          <a:xfrm>
            <a:off x="729343" y="2403567"/>
            <a:ext cx="4648199" cy="3722909"/>
          </a:xfrm>
        </p:spPr>
        <p:txBody>
          <a:bodyPr>
            <a:normAutofit/>
          </a:bodyPr>
          <a:lstStyle>
            <a:lvl1pPr marL="0" indent="0" algn="l">
              <a:buNone/>
              <a:defRPr sz="2400" b="0" i="0">
                <a:solidFill>
                  <a:schemeClr val="accent3">
                    <a:lumMod val="10000"/>
                  </a:schemeClr>
                </a:solidFill>
                <a:latin typeface="+mn-lt"/>
                <a:ea typeface="Trebuchet MS" charset="0"/>
                <a:cs typeface="Trebuchet MS" charset="0"/>
              </a:defRPr>
            </a:lvl1pPr>
          </a:lstStyle>
          <a:p>
            <a:pPr lvl="0"/>
            <a:r>
              <a:rPr lang="en-US" dirty="0"/>
              <a:t>Click to edit slide content</a:t>
            </a:r>
          </a:p>
        </p:txBody>
      </p:sp>
      <p:sp>
        <p:nvSpPr>
          <p:cNvPr id="6" name="Text Placeholder 10"/>
          <p:cNvSpPr>
            <a:spLocks noGrp="1"/>
          </p:cNvSpPr>
          <p:nvPr>
            <p:ph type="body" sz="quarter" idx="13" hasCustomPrompt="1"/>
          </p:nvPr>
        </p:nvSpPr>
        <p:spPr>
          <a:xfrm>
            <a:off x="729343" y="731520"/>
            <a:ext cx="4648199" cy="1306287"/>
          </a:xfrm>
        </p:spPr>
        <p:txBody>
          <a:bodyPr>
            <a:noAutofit/>
          </a:bodyPr>
          <a:lstStyle>
            <a:lvl1pPr marL="0" indent="0" algn="l">
              <a:buNone/>
              <a:defRPr sz="4500" b="1" i="0">
                <a:solidFill>
                  <a:schemeClr val="bg1"/>
                </a:solidFill>
                <a:latin typeface="Trebuchet MS" charset="0"/>
                <a:ea typeface="Trebuchet MS" charset="0"/>
                <a:cs typeface="Trebuchet MS" charset="0"/>
              </a:defRPr>
            </a:lvl1pPr>
          </a:lstStyle>
          <a:p>
            <a:pPr lvl="0"/>
            <a:r>
              <a:rPr lang="en-US" dirty="0"/>
              <a:t>Click to edit header info text</a:t>
            </a:r>
          </a:p>
        </p:txBody>
      </p:sp>
      <p:sp>
        <p:nvSpPr>
          <p:cNvPr id="12" name="Content Placeholder 4"/>
          <p:cNvSpPr>
            <a:spLocks noGrp="1"/>
          </p:cNvSpPr>
          <p:nvPr>
            <p:ph sz="quarter" idx="14" hasCustomPrompt="1"/>
          </p:nvPr>
        </p:nvSpPr>
        <p:spPr>
          <a:xfrm>
            <a:off x="6824663" y="731838"/>
            <a:ext cx="4659312" cy="5394325"/>
          </a:xfrm>
        </p:spPr>
        <p:txBody>
          <a:bodyPr/>
          <a:lstStyle>
            <a:lvl1pPr>
              <a:defRPr baseline="0">
                <a:solidFill>
                  <a:srgbClr val="5D676F"/>
                </a:solidFill>
              </a:defRPr>
            </a:lvl1pPr>
          </a:lstStyle>
          <a:p>
            <a:pPr lvl="0"/>
            <a:r>
              <a:rPr lang="en-US" dirty="0"/>
              <a:t>Click to paste Excel chart or click an icon below</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ig Chart Slide">
    <p:bg>
      <p:bgPr>
        <a:solidFill>
          <a:schemeClr val="bg1"/>
        </a:solidFill>
        <a:effectLst/>
      </p:bgPr>
    </p:bg>
    <p:spTree>
      <p:nvGrpSpPr>
        <p:cNvPr id="1" name=""/>
        <p:cNvGrpSpPr/>
        <p:nvPr/>
      </p:nvGrpSpPr>
      <p:grpSpPr>
        <a:xfrm>
          <a:off x="0" y="0"/>
          <a:ext cx="0" cy="0"/>
          <a:chOff x="0" y="0"/>
          <a:chExt cx="0" cy="0"/>
        </a:xfrm>
      </p:grpSpPr>
      <p:sp>
        <p:nvSpPr>
          <p:cNvPr id="8" name="Round Same Side Corner Rectangle 7"/>
          <p:cNvSpPr/>
          <p:nvPr userDrawn="1"/>
        </p:nvSpPr>
        <p:spPr>
          <a:xfrm rot="10800000">
            <a:off x="0" y="0"/>
            <a:ext cx="12192000" cy="1225724"/>
          </a:xfrm>
          <a:prstGeom prst="round2SameRect">
            <a:avLst>
              <a:gd name="adj1" fmla="val 0"/>
              <a:gd name="adj2" fmla="val 0"/>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p:cNvSpPr>
            <a:spLocks noGrp="1"/>
          </p:cNvSpPr>
          <p:nvPr>
            <p:ph type="title" hasCustomPrompt="1"/>
          </p:nvPr>
        </p:nvSpPr>
        <p:spPr>
          <a:xfrm>
            <a:off x="1458685" y="435430"/>
            <a:ext cx="9274627" cy="489857"/>
          </a:xfrm>
        </p:spPr>
        <p:txBody>
          <a:bodyPr>
            <a:noAutofit/>
          </a:bodyPr>
          <a:lstStyle>
            <a:lvl1pPr algn="ctr">
              <a:defRPr sz="2400" b="0" i="0">
                <a:solidFill>
                  <a:schemeClr val="bg1"/>
                </a:solidFill>
                <a:latin typeface="Trebuchet MS" charset="0"/>
                <a:ea typeface="Trebuchet MS" charset="0"/>
                <a:cs typeface="Trebuchet MS" charset="0"/>
              </a:defRPr>
            </a:lvl1pPr>
          </a:lstStyle>
          <a:p>
            <a:r>
              <a:rPr lang="en-US" dirty="0"/>
              <a:t>Click to edit chart title</a:t>
            </a:r>
          </a:p>
        </p:txBody>
      </p:sp>
      <p:sp>
        <p:nvSpPr>
          <p:cNvPr id="14" name="Chart Placeholder 13"/>
          <p:cNvSpPr>
            <a:spLocks noGrp="1"/>
          </p:cNvSpPr>
          <p:nvPr>
            <p:ph type="chart" sz="quarter" idx="10" hasCustomPrompt="1"/>
          </p:nvPr>
        </p:nvSpPr>
        <p:spPr>
          <a:xfrm>
            <a:off x="729342" y="1467712"/>
            <a:ext cx="10733996" cy="4715374"/>
          </a:xfrm>
        </p:spPr>
        <p:txBody>
          <a:bodyPr/>
          <a:lstStyle>
            <a:lvl1pPr algn="ctr">
              <a:defRPr baseline="0"/>
            </a:lvl1pPr>
          </a:lstStyle>
          <a:p>
            <a:r>
              <a:rPr lang="en-US" dirty="0"/>
              <a:t>Click to paste Excel chart or click icon to create a new one</a:t>
            </a:r>
          </a:p>
        </p:txBody>
      </p:sp>
      <p:sp>
        <p:nvSpPr>
          <p:cNvPr id="6" name="Rectangle 5">
            <a:extLst>
              <a:ext uri="{FF2B5EF4-FFF2-40B4-BE49-F238E27FC236}">
                <a16:creationId xmlns:a16="http://schemas.microsoft.com/office/drawing/2014/main" id="{444128DC-AFFC-144D-9773-C8FDFF67B84D}"/>
              </a:ext>
            </a:extLst>
          </p:cNvPr>
          <p:cNvSpPr/>
          <p:nvPr userDrawn="1"/>
        </p:nvSpPr>
        <p:spPr>
          <a:xfrm>
            <a:off x="0" y="1088565"/>
            <a:ext cx="12207240" cy="13716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Big Chart Slide">
    <p:bg>
      <p:bgPr>
        <a:solidFill>
          <a:schemeClr val="bg1"/>
        </a:solidFill>
        <a:effectLst/>
      </p:bgPr>
    </p:bg>
    <p:spTree>
      <p:nvGrpSpPr>
        <p:cNvPr id="1" name=""/>
        <p:cNvGrpSpPr/>
        <p:nvPr/>
      </p:nvGrpSpPr>
      <p:grpSpPr>
        <a:xfrm>
          <a:off x="0" y="0"/>
          <a:ext cx="0" cy="0"/>
          <a:chOff x="0" y="0"/>
          <a:chExt cx="0" cy="0"/>
        </a:xfrm>
      </p:grpSpPr>
      <p:sp>
        <p:nvSpPr>
          <p:cNvPr id="8" name="Round Same Side Corner Rectangle 7"/>
          <p:cNvSpPr/>
          <p:nvPr userDrawn="1"/>
        </p:nvSpPr>
        <p:spPr>
          <a:xfrm rot="10800000">
            <a:off x="0" y="0"/>
            <a:ext cx="12192000" cy="1225724"/>
          </a:xfrm>
          <a:prstGeom prst="round2SameRect">
            <a:avLst>
              <a:gd name="adj1" fmla="val 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p:cNvSpPr>
            <a:spLocks noGrp="1"/>
          </p:cNvSpPr>
          <p:nvPr>
            <p:ph type="title" hasCustomPrompt="1"/>
          </p:nvPr>
        </p:nvSpPr>
        <p:spPr>
          <a:xfrm>
            <a:off x="1458685" y="435430"/>
            <a:ext cx="9274627" cy="489857"/>
          </a:xfrm>
        </p:spPr>
        <p:txBody>
          <a:bodyPr>
            <a:noAutofit/>
          </a:bodyPr>
          <a:lstStyle>
            <a:lvl1pPr algn="ctr">
              <a:defRPr sz="2400" b="0" i="0">
                <a:solidFill>
                  <a:schemeClr val="bg1"/>
                </a:solidFill>
                <a:latin typeface="Trebuchet MS" charset="0"/>
                <a:ea typeface="Trebuchet MS" charset="0"/>
                <a:cs typeface="Trebuchet MS" charset="0"/>
              </a:defRPr>
            </a:lvl1pPr>
          </a:lstStyle>
          <a:p>
            <a:r>
              <a:rPr lang="en-US" dirty="0"/>
              <a:t>Click to edit chart title</a:t>
            </a:r>
          </a:p>
        </p:txBody>
      </p:sp>
      <p:sp>
        <p:nvSpPr>
          <p:cNvPr id="14" name="Chart Placeholder 13"/>
          <p:cNvSpPr>
            <a:spLocks noGrp="1"/>
          </p:cNvSpPr>
          <p:nvPr>
            <p:ph type="chart" sz="quarter" idx="10" hasCustomPrompt="1"/>
          </p:nvPr>
        </p:nvSpPr>
        <p:spPr>
          <a:xfrm>
            <a:off x="729342" y="1467712"/>
            <a:ext cx="10733996" cy="4715374"/>
          </a:xfrm>
        </p:spPr>
        <p:txBody>
          <a:bodyPr/>
          <a:lstStyle>
            <a:lvl1pPr algn="ctr">
              <a:defRPr baseline="0"/>
            </a:lvl1pPr>
          </a:lstStyle>
          <a:p>
            <a:r>
              <a:rPr lang="en-US" dirty="0"/>
              <a:t>Click to paste Excel chart or click icon to create a new one</a:t>
            </a:r>
          </a:p>
        </p:txBody>
      </p:sp>
      <p:sp>
        <p:nvSpPr>
          <p:cNvPr id="6" name="Rectangle 5">
            <a:extLst>
              <a:ext uri="{FF2B5EF4-FFF2-40B4-BE49-F238E27FC236}">
                <a16:creationId xmlns:a16="http://schemas.microsoft.com/office/drawing/2014/main" id="{444128DC-AFFC-144D-9773-C8FDFF67B84D}"/>
              </a:ext>
            </a:extLst>
          </p:cNvPr>
          <p:cNvSpPr/>
          <p:nvPr userDrawn="1"/>
        </p:nvSpPr>
        <p:spPr>
          <a:xfrm>
            <a:off x="0" y="1088565"/>
            <a:ext cx="12207240" cy="13716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191173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 Green">
    <p:bg>
      <p:bgPr>
        <a:solidFill>
          <a:srgbClr val="6CC049"/>
        </a:solidFill>
        <a:effectLst/>
      </p:bgPr>
    </p:bg>
    <p:spTree>
      <p:nvGrpSpPr>
        <p:cNvPr id="1" name=""/>
        <p:cNvGrpSpPr/>
        <p:nvPr/>
      </p:nvGrpSpPr>
      <p:grpSpPr>
        <a:xfrm>
          <a:off x="0" y="0"/>
          <a:ext cx="0" cy="0"/>
          <a:chOff x="0" y="0"/>
          <a:chExt cx="0" cy="0"/>
        </a:xfrm>
      </p:grpSpPr>
      <p:pic>
        <p:nvPicPr>
          <p:cNvPr id="13" name="Picture 12" descr="Colorado Department of Higher Education logo"/>
          <p:cNvPicPr>
            <a:picLocks noChangeAspect="1"/>
          </p:cNvPicPr>
          <p:nvPr userDrawn="1"/>
        </p:nvPicPr>
        <p:blipFill>
          <a:blip r:embed="rId2"/>
          <a:srcRect/>
          <a:stretch/>
        </p:blipFill>
        <p:spPr>
          <a:xfrm>
            <a:off x="8615681" y="6054001"/>
            <a:ext cx="2523944" cy="499390"/>
          </a:xfrm>
          <a:prstGeom prst="rect">
            <a:avLst/>
          </a:prstGeom>
        </p:spPr>
      </p:pic>
      <p:sp>
        <p:nvSpPr>
          <p:cNvPr id="4" name="Text Placeholder 3"/>
          <p:cNvSpPr>
            <a:spLocks noGrp="1"/>
          </p:cNvSpPr>
          <p:nvPr>
            <p:ph type="body" sz="quarter" idx="13" hasCustomPrompt="1"/>
          </p:nvPr>
        </p:nvSpPr>
        <p:spPr>
          <a:xfrm>
            <a:off x="1001713" y="6224270"/>
            <a:ext cx="3330575" cy="365125"/>
          </a:xfrm>
        </p:spPr>
        <p:txBody>
          <a:bodyPr anchor="ctr">
            <a:normAutofit/>
          </a:bodyPr>
          <a:lstStyle>
            <a:lvl1pPr>
              <a:defRPr sz="1200" baseline="0">
                <a:solidFill>
                  <a:schemeClr val="bg1"/>
                </a:solidFill>
              </a:defRPr>
            </a:lvl1pPr>
          </a:lstStyle>
          <a:p>
            <a:pPr lvl="0"/>
            <a:r>
              <a:rPr lang="en-US" dirty="0"/>
              <a:t>Insert Date</a:t>
            </a:r>
          </a:p>
        </p:txBody>
      </p:sp>
      <p:sp>
        <p:nvSpPr>
          <p:cNvPr id="11" name="Text Placeholder 10"/>
          <p:cNvSpPr>
            <a:spLocks noGrp="1"/>
          </p:cNvSpPr>
          <p:nvPr>
            <p:ph type="body" sz="quarter" idx="12" hasCustomPrompt="1"/>
          </p:nvPr>
        </p:nvSpPr>
        <p:spPr>
          <a:xfrm>
            <a:off x="914401" y="4184875"/>
            <a:ext cx="10363200" cy="490311"/>
          </a:xfrm>
        </p:spPr>
        <p:txBody>
          <a:bodyPr/>
          <a:lstStyle>
            <a:lvl1pPr marL="0" indent="0">
              <a:buNone/>
              <a:defRPr b="0" i="0">
                <a:solidFill>
                  <a:schemeClr val="bg1"/>
                </a:solidFill>
                <a:latin typeface="+mn-lt"/>
                <a:ea typeface="Trebuchet MS" charset="0"/>
                <a:cs typeface="Trebuchet MS" charset="0"/>
              </a:defRPr>
            </a:lvl1pPr>
          </a:lstStyle>
          <a:p>
            <a:pPr lvl="0"/>
            <a:r>
              <a:rPr lang="en-US" dirty="0"/>
              <a:t>Click to edit Master subtitle</a:t>
            </a:r>
          </a:p>
        </p:txBody>
      </p:sp>
      <p:sp>
        <p:nvSpPr>
          <p:cNvPr id="6" name="Title 1">
            <a:extLst>
              <a:ext uri="{FF2B5EF4-FFF2-40B4-BE49-F238E27FC236}">
                <a16:creationId xmlns:a16="http://schemas.microsoft.com/office/drawing/2014/main" id="{0E5F66FD-4630-5D4C-AB2A-DAA0D9180C04}"/>
              </a:ext>
            </a:extLst>
          </p:cNvPr>
          <p:cNvSpPr>
            <a:spLocks noGrp="1"/>
          </p:cNvSpPr>
          <p:nvPr>
            <p:ph type="title"/>
          </p:nvPr>
        </p:nvSpPr>
        <p:spPr>
          <a:xfrm>
            <a:off x="914401" y="814705"/>
            <a:ext cx="10363200" cy="3124198"/>
          </a:xfrm>
        </p:spPr>
        <p:txBody>
          <a:bodyPr>
            <a:noAutofit/>
          </a:bodyPr>
          <a:lstStyle>
            <a:lvl1pPr>
              <a:defRPr sz="8800" b="0" i="0">
                <a:solidFill>
                  <a:schemeClr val="bg1"/>
                </a:solidFill>
                <a:effectLst>
                  <a:outerShdw blurRad="50800" dist="38100" dir="8100000" algn="tr" rotWithShape="0">
                    <a:prstClr val="black">
                      <a:alpha val="40000"/>
                    </a:prstClr>
                  </a:outerShdw>
                </a:effectLst>
                <a:latin typeface="Museo Slab 500" charset="0"/>
                <a:ea typeface="Museo Slab 500" charset="0"/>
                <a:cs typeface="Museo Slab 500" charset="0"/>
              </a:defRPr>
            </a:lvl1pPr>
          </a:lstStyle>
          <a:p>
            <a:r>
              <a:rPr lang="en-US"/>
              <a:t>Click to edit Master title style</a:t>
            </a:r>
            <a:endParaRPr lang="en-US" dirty="0"/>
          </a:p>
        </p:txBody>
      </p:sp>
      <p:sp>
        <p:nvSpPr>
          <p:cNvPr id="7" name="Rectangle 6">
            <a:extLst>
              <a:ext uri="{FF2B5EF4-FFF2-40B4-BE49-F238E27FC236}">
                <a16:creationId xmlns:a16="http://schemas.microsoft.com/office/drawing/2014/main" id="{989F81D6-6007-8244-A582-A07CEAD23A5D}"/>
              </a:ext>
            </a:extLst>
          </p:cNvPr>
          <p:cNvSpPr/>
          <p:nvPr userDrawn="1"/>
        </p:nvSpPr>
        <p:spPr>
          <a:xfrm>
            <a:off x="-15240" y="3472608"/>
            <a:ext cx="12207240" cy="13716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20701766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Big Chart Slide">
    <p:bg>
      <p:bgPr>
        <a:solidFill>
          <a:schemeClr val="bg1"/>
        </a:solidFill>
        <a:effectLst/>
      </p:bgPr>
    </p:bg>
    <p:spTree>
      <p:nvGrpSpPr>
        <p:cNvPr id="1" name=""/>
        <p:cNvGrpSpPr/>
        <p:nvPr/>
      </p:nvGrpSpPr>
      <p:grpSpPr>
        <a:xfrm>
          <a:off x="0" y="0"/>
          <a:ext cx="0" cy="0"/>
          <a:chOff x="0" y="0"/>
          <a:chExt cx="0" cy="0"/>
        </a:xfrm>
      </p:grpSpPr>
      <p:sp>
        <p:nvSpPr>
          <p:cNvPr id="8" name="Round Same Side Corner Rectangle 7"/>
          <p:cNvSpPr/>
          <p:nvPr userDrawn="1"/>
        </p:nvSpPr>
        <p:spPr>
          <a:xfrm rot="10800000">
            <a:off x="0" y="0"/>
            <a:ext cx="12192000" cy="1225724"/>
          </a:xfrm>
          <a:prstGeom prst="round2SameRect">
            <a:avLst>
              <a:gd name="adj1" fmla="val 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p:cNvSpPr>
            <a:spLocks noGrp="1"/>
          </p:cNvSpPr>
          <p:nvPr>
            <p:ph type="title" hasCustomPrompt="1"/>
          </p:nvPr>
        </p:nvSpPr>
        <p:spPr>
          <a:xfrm>
            <a:off x="1458685" y="435430"/>
            <a:ext cx="9274627" cy="489857"/>
          </a:xfrm>
        </p:spPr>
        <p:txBody>
          <a:bodyPr>
            <a:noAutofit/>
          </a:bodyPr>
          <a:lstStyle>
            <a:lvl1pPr algn="ctr">
              <a:defRPr sz="2400" b="0" i="0">
                <a:solidFill>
                  <a:schemeClr val="bg1"/>
                </a:solidFill>
                <a:latin typeface="Trebuchet MS" charset="0"/>
                <a:ea typeface="Trebuchet MS" charset="0"/>
                <a:cs typeface="Trebuchet MS" charset="0"/>
              </a:defRPr>
            </a:lvl1pPr>
          </a:lstStyle>
          <a:p>
            <a:r>
              <a:rPr lang="en-US" dirty="0"/>
              <a:t>Click to edit chart title</a:t>
            </a:r>
          </a:p>
        </p:txBody>
      </p:sp>
      <p:sp>
        <p:nvSpPr>
          <p:cNvPr id="14" name="Chart Placeholder 13"/>
          <p:cNvSpPr>
            <a:spLocks noGrp="1"/>
          </p:cNvSpPr>
          <p:nvPr>
            <p:ph type="chart" sz="quarter" idx="10" hasCustomPrompt="1"/>
          </p:nvPr>
        </p:nvSpPr>
        <p:spPr>
          <a:xfrm>
            <a:off x="729342" y="1467712"/>
            <a:ext cx="10733996" cy="4715374"/>
          </a:xfrm>
        </p:spPr>
        <p:txBody>
          <a:bodyPr/>
          <a:lstStyle>
            <a:lvl1pPr algn="ctr">
              <a:defRPr baseline="0"/>
            </a:lvl1pPr>
          </a:lstStyle>
          <a:p>
            <a:r>
              <a:rPr lang="en-US" dirty="0"/>
              <a:t>Click to paste Excel chart or click icon to create a new one</a:t>
            </a:r>
          </a:p>
        </p:txBody>
      </p:sp>
      <p:sp>
        <p:nvSpPr>
          <p:cNvPr id="6" name="Rectangle 5">
            <a:extLst>
              <a:ext uri="{FF2B5EF4-FFF2-40B4-BE49-F238E27FC236}">
                <a16:creationId xmlns:a16="http://schemas.microsoft.com/office/drawing/2014/main" id="{444128DC-AFFC-144D-9773-C8FDFF67B84D}"/>
              </a:ext>
            </a:extLst>
          </p:cNvPr>
          <p:cNvSpPr/>
          <p:nvPr userDrawn="1"/>
        </p:nvSpPr>
        <p:spPr>
          <a:xfrm>
            <a:off x="0" y="1088565"/>
            <a:ext cx="12207240" cy="13716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17026807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Big Chart Slide">
    <p:bg>
      <p:bgPr>
        <a:solidFill>
          <a:schemeClr val="bg1"/>
        </a:solidFill>
        <a:effectLst/>
      </p:bgPr>
    </p:bg>
    <p:spTree>
      <p:nvGrpSpPr>
        <p:cNvPr id="1" name=""/>
        <p:cNvGrpSpPr/>
        <p:nvPr/>
      </p:nvGrpSpPr>
      <p:grpSpPr>
        <a:xfrm>
          <a:off x="0" y="0"/>
          <a:ext cx="0" cy="0"/>
          <a:chOff x="0" y="0"/>
          <a:chExt cx="0" cy="0"/>
        </a:xfrm>
      </p:grpSpPr>
      <p:sp>
        <p:nvSpPr>
          <p:cNvPr id="8" name="Round Same Side Corner Rectangle 7"/>
          <p:cNvSpPr/>
          <p:nvPr userDrawn="1"/>
        </p:nvSpPr>
        <p:spPr>
          <a:xfrm rot="10800000">
            <a:off x="0" y="0"/>
            <a:ext cx="12192000" cy="1225724"/>
          </a:xfrm>
          <a:prstGeom prst="round2SameRect">
            <a:avLst>
              <a:gd name="adj1" fmla="val 0"/>
              <a:gd name="adj2"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p:cNvSpPr>
            <a:spLocks noGrp="1"/>
          </p:cNvSpPr>
          <p:nvPr>
            <p:ph type="title" hasCustomPrompt="1"/>
          </p:nvPr>
        </p:nvSpPr>
        <p:spPr>
          <a:xfrm>
            <a:off x="1458685" y="435430"/>
            <a:ext cx="9274627" cy="489857"/>
          </a:xfrm>
        </p:spPr>
        <p:txBody>
          <a:bodyPr>
            <a:noAutofit/>
          </a:bodyPr>
          <a:lstStyle>
            <a:lvl1pPr algn="ctr">
              <a:defRPr sz="2400" b="0" i="0">
                <a:solidFill>
                  <a:schemeClr val="bg1"/>
                </a:solidFill>
                <a:latin typeface="Trebuchet MS" charset="0"/>
                <a:ea typeface="Trebuchet MS" charset="0"/>
                <a:cs typeface="Trebuchet MS" charset="0"/>
              </a:defRPr>
            </a:lvl1pPr>
          </a:lstStyle>
          <a:p>
            <a:r>
              <a:rPr lang="en-US" dirty="0"/>
              <a:t>Click to edit chart title</a:t>
            </a:r>
          </a:p>
        </p:txBody>
      </p:sp>
      <p:sp>
        <p:nvSpPr>
          <p:cNvPr id="14" name="Chart Placeholder 13"/>
          <p:cNvSpPr>
            <a:spLocks noGrp="1"/>
          </p:cNvSpPr>
          <p:nvPr>
            <p:ph type="chart" sz="quarter" idx="10" hasCustomPrompt="1"/>
          </p:nvPr>
        </p:nvSpPr>
        <p:spPr>
          <a:xfrm>
            <a:off x="729342" y="1467712"/>
            <a:ext cx="10733996" cy="4715374"/>
          </a:xfrm>
        </p:spPr>
        <p:txBody>
          <a:bodyPr/>
          <a:lstStyle>
            <a:lvl1pPr algn="ctr">
              <a:defRPr baseline="0"/>
            </a:lvl1pPr>
          </a:lstStyle>
          <a:p>
            <a:r>
              <a:rPr lang="en-US" dirty="0"/>
              <a:t>Click to paste Excel chart or click icon to create a new one</a:t>
            </a:r>
          </a:p>
        </p:txBody>
      </p:sp>
      <p:sp>
        <p:nvSpPr>
          <p:cNvPr id="6" name="Rectangle 5">
            <a:extLst>
              <a:ext uri="{FF2B5EF4-FFF2-40B4-BE49-F238E27FC236}">
                <a16:creationId xmlns:a16="http://schemas.microsoft.com/office/drawing/2014/main" id="{444128DC-AFFC-144D-9773-C8FDFF67B84D}"/>
              </a:ext>
            </a:extLst>
          </p:cNvPr>
          <p:cNvSpPr/>
          <p:nvPr userDrawn="1"/>
        </p:nvSpPr>
        <p:spPr>
          <a:xfrm>
            <a:off x="0" y="1088565"/>
            <a:ext cx="12207240" cy="13716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6722353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ig Chart Slide - Heavy Outline">
    <p:bg>
      <p:bgPr>
        <a:solidFill>
          <a:srgbClr val="407CCA"/>
        </a:solidFill>
        <a:effectLst/>
      </p:bgPr>
    </p:bg>
    <p:spTree>
      <p:nvGrpSpPr>
        <p:cNvPr id="1" name=""/>
        <p:cNvGrpSpPr/>
        <p:nvPr/>
      </p:nvGrpSpPr>
      <p:grpSpPr>
        <a:xfrm>
          <a:off x="0" y="0"/>
          <a:ext cx="0" cy="0"/>
          <a:chOff x="0" y="0"/>
          <a:chExt cx="0" cy="0"/>
        </a:xfrm>
      </p:grpSpPr>
      <p:sp>
        <p:nvSpPr>
          <p:cNvPr id="3" name="Rounded Rectangle 2"/>
          <p:cNvSpPr/>
          <p:nvPr userDrawn="1"/>
        </p:nvSpPr>
        <p:spPr>
          <a:xfrm>
            <a:off x="152400" y="163286"/>
            <a:ext cx="11887200" cy="6531428"/>
          </a:xfrm>
          <a:prstGeom prst="roundRect">
            <a:avLst>
              <a:gd name="adj" fmla="val 0"/>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 Same Side Corner Rectangle 7"/>
          <p:cNvSpPr/>
          <p:nvPr userDrawn="1"/>
        </p:nvSpPr>
        <p:spPr>
          <a:xfrm rot="10800000">
            <a:off x="152400" y="163283"/>
            <a:ext cx="11887200" cy="1062445"/>
          </a:xfrm>
          <a:prstGeom prst="round2SameRect">
            <a:avLst>
              <a:gd name="adj1" fmla="val 0"/>
              <a:gd name="adj2" fmla="val 0"/>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p:cNvSpPr>
            <a:spLocks noGrp="1"/>
          </p:cNvSpPr>
          <p:nvPr>
            <p:ph type="title" hasCustomPrompt="1"/>
          </p:nvPr>
        </p:nvSpPr>
        <p:spPr>
          <a:xfrm>
            <a:off x="1458685" y="435430"/>
            <a:ext cx="9274627" cy="489857"/>
          </a:xfrm>
        </p:spPr>
        <p:txBody>
          <a:bodyPr>
            <a:noAutofit/>
          </a:bodyPr>
          <a:lstStyle>
            <a:lvl1pPr algn="ctr">
              <a:defRPr sz="2400" b="0" i="0">
                <a:solidFill>
                  <a:schemeClr val="bg1"/>
                </a:solidFill>
                <a:latin typeface="Trebuchet MS" charset="0"/>
                <a:ea typeface="Trebuchet MS" charset="0"/>
                <a:cs typeface="Trebuchet MS" charset="0"/>
              </a:defRPr>
            </a:lvl1pPr>
          </a:lstStyle>
          <a:p>
            <a:r>
              <a:rPr lang="en-US" dirty="0"/>
              <a:t>Click to edit chart title</a:t>
            </a:r>
          </a:p>
        </p:txBody>
      </p:sp>
      <p:sp>
        <p:nvSpPr>
          <p:cNvPr id="14" name="Chart Placeholder 13"/>
          <p:cNvSpPr>
            <a:spLocks noGrp="1"/>
          </p:cNvSpPr>
          <p:nvPr>
            <p:ph type="chart" sz="quarter" idx="10" hasCustomPrompt="1"/>
          </p:nvPr>
        </p:nvSpPr>
        <p:spPr>
          <a:xfrm>
            <a:off x="729342" y="1467712"/>
            <a:ext cx="10733996" cy="4715374"/>
          </a:xfrm>
        </p:spPr>
        <p:txBody>
          <a:bodyPr/>
          <a:lstStyle>
            <a:lvl1pPr algn="ctr">
              <a:defRPr baseline="0"/>
            </a:lvl1pPr>
          </a:lstStyle>
          <a:p>
            <a:r>
              <a:rPr lang="en-US" dirty="0"/>
              <a:t>Click to paste Excel chart or click icon to create a new one</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Big Chart Slide - Heavy Outline">
    <p:bg>
      <p:bgPr>
        <a:solidFill>
          <a:schemeClr val="accent1"/>
        </a:solidFill>
        <a:effectLst/>
      </p:bgPr>
    </p:bg>
    <p:spTree>
      <p:nvGrpSpPr>
        <p:cNvPr id="1" name=""/>
        <p:cNvGrpSpPr/>
        <p:nvPr/>
      </p:nvGrpSpPr>
      <p:grpSpPr>
        <a:xfrm>
          <a:off x="0" y="0"/>
          <a:ext cx="0" cy="0"/>
          <a:chOff x="0" y="0"/>
          <a:chExt cx="0" cy="0"/>
        </a:xfrm>
      </p:grpSpPr>
      <p:sp>
        <p:nvSpPr>
          <p:cNvPr id="3" name="Rounded Rectangle 2"/>
          <p:cNvSpPr/>
          <p:nvPr userDrawn="1"/>
        </p:nvSpPr>
        <p:spPr>
          <a:xfrm>
            <a:off x="152400" y="163286"/>
            <a:ext cx="11887200" cy="6531428"/>
          </a:xfrm>
          <a:prstGeom prst="roundRect">
            <a:avLst>
              <a:gd name="adj" fmla="val 0"/>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 Same Side Corner Rectangle 7"/>
          <p:cNvSpPr/>
          <p:nvPr userDrawn="1"/>
        </p:nvSpPr>
        <p:spPr>
          <a:xfrm rot="10800000">
            <a:off x="152400" y="163283"/>
            <a:ext cx="11887200" cy="1062445"/>
          </a:xfrm>
          <a:prstGeom prst="round2SameRect">
            <a:avLst>
              <a:gd name="adj1" fmla="val 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p:cNvSpPr>
            <a:spLocks noGrp="1"/>
          </p:cNvSpPr>
          <p:nvPr>
            <p:ph type="title" hasCustomPrompt="1"/>
          </p:nvPr>
        </p:nvSpPr>
        <p:spPr>
          <a:xfrm>
            <a:off x="1458685" y="435430"/>
            <a:ext cx="9274627" cy="489857"/>
          </a:xfrm>
        </p:spPr>
        <p:txBody>
          <a:bodyPr>
            <a:noAutofit/>
          </a:bodyPr>
          <a:lstStyle>
            <a:lvl1pPr algn="ctr">
              <a:defRPr sz="2400" b="0" i="0">
                <a:solidFill>
                  <a:schemeClr val="bg1"/>
                </a:solidFill>
                <a:latin typeface="Trebuchet MS" charset="0"/>
                <a:ea typeface="Trebuchet MS" charset="0"/>
                <a:cs typeface="Trebuchet MS" charset="0"/>
              </a:defRPr>
            </a:lvl1pPr>
          </a:lstStyle>
          <a:p>
            <a:r>
              <a:rPr lang="en-US" dirty="0"/>
              <a:t>Click to edit chart title</a:t>
            </a:r>
          </a:p>
        </p:txBody>
      </p:sp>
      <p:sp>
        <p:nvSpPr>
          <p:cNvPr id="14" name="Chart Placeholder 13"/>
          <p:cNvSpPr>
            <a:spLocks noGrp="1"/>
          </p:cNvSpPr>
          <p:nvPr>
            <p:ph type="chart" sz="quarter" idx="10" hasCustomPrompt="1"/>
          </p:nvPr>
        </p:nvSpPr>
        <p:spPr>
          <a:xfrm>
            <a:off x="729342" y="1467712"/>
            <a:ext cx="10733996" cy="4715374"/>
          </a:xfrm>
        </p:spPr>
        <p:txBody>
          <a:bodyPr/>
          <a:lstStyle>
            <a:lvl1pPr algn="ctr">
              <a:defRPr baseline="0"/>
            </a:lvl1pPr>
          </a:lstStyle>
          <a:p>
            <a:r>
              <a:rPr lang="en-US" dirty="0"/>
              <a:t>Click to paste Excel chart or click icon to create a new one</a:t>
            </a:r>
          </a:p>
        </p:txBody>
      </p:sp>
    </p:spTree>
    <p:extLst>
      <p:ext uri="{BB962C8B-B14F-4D97-AF65-F5344CB8AC3E}">
        <p14:creationId xmlns:p14="http://schemas.microsoft.com/office/powerpoint/2010/main" val="22074849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Big Chart Slide - Heavy Outline">
    <p:bg>
      <p:bgPr>
        <a:solidFill>
          <a:schemeClr val="accent4"/>
        </a:solidFill>
        <a:effectLst/>
      </p:bgPr>
    </p:bg>
    <p:spTree>
      <p:nvGrpSpPr>
        <p:cNvPr id="1" name=""/>
        <p:cNvGrpSpPr/>
        <p:nvPr/>
      </p:nvGrpSpPr>
      <p:grpSpPr>
        <a:xfrm>
          <a:off x="0" y="0"/>
          <a:ext cx="0" cy="0"/>
          <a:chOff x="0" y="0"/>
          <a:chExt cx="0" cy="0"/>
        </a:xfrm>
      </p:grpSpPr>
      <p:sp>
        <p:nvSpPr>
          <p:cNvPr id="3" name="Rounded Rectangle 2"/>
          <p:cNvSpPr/>
          <p:nvPr userDrawn="1"/>
        </p:nvSpPr>
        <p:spPr>
          <a:xfrm>
            <a:off x="152400" y="163286"/>
            <a:ext cx="11887200" cy="6531428"/>
          </a:xfrm>
          <a:prstGeom prst="roundRect">
            <a:avLst>
              <a:gd name="adj" fmla="val 0"/>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 Same Side Corner Rectangle 7"/>
          <p:cNvSpPr/>
          <p:nvPr userDrawn="1"/>
        </p:nvSpPr>
        <p:spPr>
          <a:xfrm rot="10800000">
            <a:off x="152400" y="163283"/>
            <a:ext cx="11887200" cy="1062445"/>
          </a:xfrm>
          <a:prstGeom prst="round2SameRect">
            <a:avLst>
              <a:gd name="adj1" fmla="val 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p:cNvSpPr>
            <a:spLocks noGrp="1"/>
          </p:cNvSpPr>
          <p:nvPr>
            <p:ph type="title" hasCustomPrompt="1"/>
          </p:nvPr>
        </p:nvSpPr>
        <p:spPr>
          <a:xfrm>
            <a:off x="1458685" y="435430"/>
            <a:ext cx="9274627" cy="489857"/>
          </a:xfrm>
        </p:spPr>
        <p:txBody>
          <a:bodyPr>
            <a:noAutofit/>
          </a:bodyPr>
          <a:lstStyle>
            <a:lvl1pPr algn="ctr">
              <a:defRPr sz="2400" b="0" i="0">
                <a:solidFill>
                  <a:schemeClr val="bg1"/>
                </a:solidFill>
                <a:latin typeface="Trebuchet MS" charset="0"/>
                <a:ea typeface="Trebuchet MS" charset="0"/>
                <a:cs typeface="Trebuchet MS" charset="0"/>
              </a:defRPr>
            </a:lvl1pPr>
          </a:lstStyle>
          <a:p>
            <a:r>
              <a:rPr lang="en-US" dirty="0"/>
              <a:t>Click to edit chart title</a:t>
            </a:r>
          </a:p>
        </p:txBody>
      </p:sp>
      <p:sp>
        <p:nvSpPr>
          <p:cNvPr id="14" name="Chart Placeholder 13"/>
          <p:cNvSpPr>
            <a:spLocks noGrp="1"/>
          </p:cNvSpPr>
          <p:nvPr>
            <p:ph type="chart" sz="quarter" idx="10" hasCustomPrompt="1"/>
          </p:nvPr>
        </p:nvSpPr>
        <p:spPr>
          <a:xfrm>
            <a:off x="729342" y="1467712"/>
            <a:ext cx="10733996" cy="4715374"/>
          </a:xfrm>
        </p:spPr>
        <p:txBody>
          <a:bodyPr/>
          <a:lstStyle>
            <a:lvl1pPr algn="ctr">
              <a:defRPr baseline="0"/>
            </a:lvl1pPr>
          </a:lstStyle>
          <a:p>
            <a:r>
              <a:rPr lang="en-US" dirty="0"/>
              <a:t>Click to paste Excel chart or click icon to create a new one</a:t>
            </a:r>
          </a:p>
        </p:txBody>
      </p:sp>
    </p:spTree>
    <p:extLst>
      <p:ext uri="{BB962C8B-B14F-4D97-AF65-F5344CB8AC3E}">
        <p14:creationId xmlns:p14="http://schemas.microsoft.com/office/powerpoint/2010/main" val="35362576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losing Contact Slide">
    <p:bg>
      <p:bgPr>
        <a:solidFill>
          <a:srgbClr val="407CCA"/>
        </a:solidFill>
        <a:effectLst/>
      </p:bgPr>
    </p:bg>
    <p:spTree>
      <p:nvGrpSpPr>
        <p:cNvPr id="1" name=""/>
        <p:cNvGrpSpPr/>
        <p:nvPr/>
      </p:nvGrpSpPr>
      <p:grpSpPr>
        <a:xfrm>
          <a:off x="0" y="0"/>
          <a:ext cx="0" cy="0"/>
          <a:chOff x="0" y="0"/>
          <a:chExt cx="0" cy="0"/>
        </a:xfrm>
      </p:grpSpPr>
      <p:sp>
        <p:nvSpPr>
          <p:cNvPr id="3" name="Rounded Rectangle 2"/>
          <p:cNvSpPr/>
          <p:nvPr userDrawn="1"/>
        </p:nvSpPr>
        <p:spPr>
          <a:xfrm>
            <a:off x="152400" y="163286"/>
            <a:ext cx="11887200" cy="6531428"/>
          </a:xfrm>
          <a:prstGeom prst="roundRect">
            <a:avLst>
              <a:gd name="adj" fmla="val 0"/>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ORIGINAL) Closing Contact Slide">
    <p:bg>
      <p:bgPr>
        <a:solidFill>
          <a:srgbClr val="407CCA"/>
        </a:solidFill>
        <a:effectLst/>
      </p:bgPr>
    </p:bg>
    <p:spTree>
      <p:nvGrpSpPr>
        <p:cNvPr id="1" name=""/>
        <p:cNvGrpSpPr/>
        <p:nvPr/>
      </p:nvGrpSpPr>
      <p:grpSpPr>
        <a:xfrm>
          <a:off x="0" y="0"/>
          <a:ext cx="0" cy="0"/>
          <a:chOff x="0" y="0"/>
          <a:chExt cx="0" cy="0"/>
        </a:xfrm>
      </p:grpSpPr>
      <p:sp>
        <p:nvSpPr>
          <p:cNvPr id="3" name="Rounded Rectangle 2"/>
          <p:cNvSpPr/>
          <p:nvPr userDrawn="1"/>
        </p:nvSpPr>
        <p:spPr>
          <a:xfrm>
            <a:off x="152400" y="163286"/>
            <a:ext cx="11887200" cy="6531428"/>
          </a:xfrm>
          <a:prstGeom prst="roundRect">
            <a:avLst>
              <a:gd name="adj" fmla="val 0"/>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10"/>
          <p:cNvSpPr>
            <a:spLocks noGrp="1"/>
          </p:cNvSpPr>
          <p:nvPr>
            <p:ph type="body" sz="quarter" idx="15" hasCustomPrompt="1"/>
          </p:nvPr>
        </p:nvSpPr>
        <p:spPr>
          <a:xfrm>
            <a:off x="912223" y="1960130"/>
            <a:ext cx="4818018" cy="434517"/>
          </a:xfrm>
        </p:spPr>
        <p:txBody>
          <a:bodyPr>
            <a:normAutofit/>
          </a:bodyPr>
          <a:lstStyle>
            <a:lvl1pPr marL="0" indent="0" algn="l">
              <a:buNone/>
              <a:defRPr sz="2000" b="0" i="0" baseline="0">
                <a:solidFill>
                  <a:srgbClr val="5D676F"/>
                </a:solidFill>
                <a:latin typeface="Trebuchet MS" charset="0"/>
                <a:ea typeface="Trebuchet MS" charset="0"/>
                <a:cs typeface="Trebuchet MS" charset="0"/>
              </a:defRPr>
            </a:lvl1pPr>
          </a:lstStyle>
          <a:p>
            <a:pPr lvl="0"/>
            <a:r>
              <a:rPr lang="en-US" dirty="0"/>
              <a:t>CDHE or CDHE Division Name</a:t>
            </a:r>
          </a:p>
        </p:txBody>
      </p:sp>
      <p:sp>
        <p:nvSpPr>
          <p:cNvPr id="20" name="Text Placeholder 10"/>
          <p:cNvSpPr>
            <a:spLocks noGrp="1"/>
          </p:cNvSpPr>
          <p:nvPr>
            <p:ph type="body" sz="quarter" idx="16" hasCustomPrompt="1"/>
          </p:nvPr>
        </p:nvSpPr>
        <p:spPr>
          <a:xfrm>
            <a:off x="6460672" y="1960130"/>
            <a:ext cx="4818016" cy="434517"/>
          </a:xfrm>
        </p:spPr>
        <p:txBody>
          <a:bodyPr>
            <a:normAutofit/>
          </a:bodyPr>
          <a:lstStyle>
            <a:lvl1pPr marL="0" indent="0" algn="l">
              <a:buNone/>
              <a:defRPr sz="2000" b="0" i="0" baseline="0">
                <a:solidFill>
                  <a:srgbClr val="5D676F"/>
                </a:solidFill>
                <a:latin typeface="Trebuchet MS" charset="0"/>
                <a:ea typeface="Trebuchet MS" charset="0"/>
                <a:cs typeface="Trebuchet MS" charset="0"/>
              </a:defRPr>
            </a:lvl1pPr>
          </a:lstStyle>
          <a:p>
            <a:pPr lvl="0"/>
            <a:r>
              <a:rPr lang="en-US" dirty="0"/>
              <a:t>Presenter’s Name</a:t>
            </a:r>
          </a:p>
        </p:txBody>
      </p:sp>
      <p:sp>
        <p:nvSpPr>
          <p:cNvPr id="23" name="TextBox 22"/>
          <p:cNvSpPr txBox="1"/>
          <p:nvPr userDrawn="1"/>
        </p:nvSpPr>
        <p:spPr>
          <a:xfrm>
            <a:off x="-1467394" y="163286"/>
            <a:ext cx="1255123" cy="1200329"/>
          </a:xfrm>
          <a:prstGeom prst="rect">
            <a:avLst/>
          </a:prstGeom>
          <a:noFill/>
        </p:spPr>
        <p:txBody>
          <a:bodyPr wrap="square" rtlCol="0">
            <a:spAutoFit/>
          </a:bodyPr>
          <a:lstStyle/>
          <a:p>
            <a:r>
              <a:rPr lang="en-US" dirty="0"/>
              <a:t>Edit slide master to place these icons.</a:t>
            </a:r>
          </a:p>
        </p:txBody>
      </p:sp>
      <p:pic>
        <p:nvPicPr>
          <p:cNvPr id="30" name="Picture 2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5795" y="4232097"/>
            <a:ext cx="546100" cy="546100"/>
          </a:xfrm>
          <a:prstGeom prst="rect">
            <a:avLst/>
          </a:prstGeom>
        </p:spPr>
      </p:pic>
      <p:pic>
        <p:nvPicPr>
          <p:cNvPr id="31" name="Picture 3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59987" y="1500865"/>
            <a:ext cx="546100" cy="546100"/>
          </a:xfrm>
          <a:prstGeom prst="rect">
            <a:avLst/>
          </a:prstGeom>
        </p:spPr>
      </p:pic>
      <p:pic>
        <p:nvPicPr>
          <p:cNvPr id="32" name="Picture 3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78493" y="2867565"/>
            <a:ext cx="546100" cy="546100"/>
          </a:xfrm>
          <a:prstGeom prst="rect">
            <a:avLst/>
          </a:prstGeom>
        </p:spPr>
      </p:pic>
      <p:pic>
        <p:nvPicPr>
          <p:cNvPr id="33" name="Picture 3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78493" y="3549831"/>
            <a:ext cx="546100" cy="546100"/>
          </a:xfrm>
          <a:prstGeom prst="rect">
            <a:avLst/>
          </a:prstGeom>
        </p:spPr>
      </p:pic>
      <p:pic>
        <p:nvPicPr>
          <p:cNvPr id="34" name="Picture 3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73593" y="2184215"/>
            <a:ext cx="546100" cy="546100"/>
          </a:xfrm>
          <a:prstGeom prst="rect">
            <a:avLst/>
          </a:prstGeom>
        </p:spPr>
      </p:pic>
      <p:sp>
        <p:nvSpPr>
          <p:cNvPr id="35" name="Oval 34"/>
          <p:cNvSpPr/>
          <p:nvPr userDrawn="1"/>
        </p:nvSpPr>
        <p:spPr>
          <a:xfrm>
            <a:off x="912223" y="3322921"/>
            <a:ext cx="546463" cy="54646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 Placeholder 10"/>
          <p:cNvSpPr>
            <a:spLocks noGrp="1"/>
          </p:cNvSpPr>
          <p:nvPr>
            <p:ph type="body" sz="quarter" idx="18" hasCustomPrompt="1"/>
          </p:nvPr>
        </p:nvSpPr>
        <p:spPr>
          <a:xfrm>
            <a:off x="1823357" y="3443752"/>
            <a:ext cx="3906883" cy="304800"/>
          </a:xfrm>
        </p:spPr>
        <p:txBody>
          <a:bodyPr>
            <a:normAutofit/>
          </a:bodyPr>
          <a:lstStyle>
            <a:lvl1pPr marL="0" indent="0" algn="l">
              <a:buNone/>
              <a:defRPr sz="1600" b="0" i="0" baseline="0">
                <a:solidFill>
                  <a:srgbClr val="5D676F"/>
                </a:solidFill>
                <a:latin typeface="+mn-lt"/>
                <a:ea typeface="Trebuchet MS" charset="0"/>
                <a:cs typeface="Trebuchet MS" charset="0"/>
              </a:defRPr>
            </a:lvl1pPr>
          </a:lstStyle>
          <a:p>
            <a:pPr lvl="0"/>
            <a:r>
              <a:rPr lang="en-US" dirty="0"/>
              <a:t>Insert Social Media Profile</a:t>
            </a:r>
          </a:p>
        </p:txBody>
      </p:sp>
      <p:sp>
        <p:nvSpPr>
          <p:cNvPr id="37" name="Oval 36"/>
          <p:cNvSpPr/>
          <p:nvPr userDrawn="1"/>
        </p:nvSpPr>
        <p:spPr>
          <a:xfrm>
            <a:off x="912223" y="4003217"/>
            <a:ext cx="546463" cy="54646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 Placeholder 10"/>
          <p:cNvSpPr>
            <a:spLocks noGrp="1"/>
          </p:cNvSpPr>
          <p:nvPr>
            <p:ph type="body" sz="quarter" idx="19" hasCustomPrompt="1"/>
          </p:nvPr>
        </p:nvSpPr>
        <p:spPr>
          <a:xfrm>
            <a:off x="1823357" y="4124048"/>
            <a:ext cx="3906883" cy="304800"/>
          </a:xfrm>
        </p:spPr>
        <p:txBody>
          <a:bodyPr>
            <a:normAutofit/>
          </a:bodyPr>
          <a:lstStyle>
            <a:lvl1pPr marL="0" indent="0" algn="l">
              <a:buNone/>
              <a:defRPr sz="1600" b="0" i="0" baseline="0">
                <a:solidFill>
                  <a:srgbClr val="5D676F"/>
                </a:solidFill>
                <a:latin typeface="+mn-lt"/>
                <a:ea typeface="Trebuchet MS" charset="0"/>
                <a:cs typeface="Trebuchet MS" charset="0"/>
              </a:defRPr>
            </a:lvl1pPr>
          </a:lstStyle>
          <a:p>
            <a:pPr lvl="0"/>
            <a:r>
              <a:rPr lang="en-US" dirty="0"/>
              <a:t>Insert Social Media Profile</a:t>
            </a:r>
          </a:p>
        </p:txBody>
      </p:sp>
      <p:sp>
        <p:nvSpPr>
          <p:cNvPr id="39" name="Oval 38"/>
          <p:cNvSpPr/>
          <p:nvPr userDrawn="1"/>
        </p:nvSpPr>
        <p:spPr>
          <a:xfrm>
            <a:off x="912223" y="4680054"/>
            <a:ext cx="546463" cy="54646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 Placeholder 10"/>
          <p:cNvSpPr>
            <a:spLocks noGrp="1"/>
          </p:cNvSpPr>
          <p:nvPr>
            <p:ph type="body" sz="quarter" idx="20" hasCustomPrompt="1"/>
          </p:nvPr>
        </p:nvSpPr>
        <p:spPr>
          <a:xfrm>
            <a:off x="1823357" y="4800885"/>
            <a:ext cx="3906883" cy="304800"/>
          </a:xfrm>
        </p:spPr>
        <p:txBody>
          <a:bodyPr>
            <a:normAutofit/>
          </a:bodyPr>
          <a:lstStyle>
            <a:lvl1pPr marL="0" indent="0" algn="l">
              <a:buNone/>
              <a:defRPr sz="1600" b="0" i="0" baseline="0">
                <a:solidFill>
                  <a:srgbClr val="5D676F"/>
                </a:solidFill>
                <a:latin typeface="+mn-lt"/>
                <a:ea typeface="Trebuchet MS" charset="0"/>
                <a:cs typeface="Trebuchet MS" charset="0"/>
              </a:defRPr>
            </a:lvl1pPr>
          </a:lstStyle>
          <a:p>
            <a:pPr lvl="0"/>
            <a:r>
              <a:rPr lang="en-US" dirty="0"/>
              <a:t>Insert Social Media Profile</a:t>
            </a:r>
          </a:p>
        </p:txBody>
      </p:sp>
      <p:sp>
        <p:nvSpPr>
          <p:cNvPr id="41" name="Oval 40"/>
          <p:cNvSpPr/>
          <p:nvPr userDrawn="1"/>
        </p:nvSpPr>
        <p:spPr>
          <a:xfrm>
            <a:off x="912223" y="5354087"/>
            <a:ext cx="546463" cy="54646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 Placeholder 10"/>
          <p:cNvSpPr>
            <a:spLocks noGrp="1"/>
          </p:cNvSpPr>
          <p:nvPr>
            <p:ph type="body" sz="quarter" idx="21" hasCustomPrompt="1"/>
          </p:nvPr>
        </p:nvSpPr>
        <p:spPr>
          <a:xfrm>
            <a:off x="1823357" y="5474918"/>
            <a:ext cx="3906883" cy="304800"/>
          </a:xfrm>
        </p:spPr>
        <p:txBody>
          <a:bodyPr>
            <a:normAutofit/>
          </a:bodyPr>
          <a:lstStyle>
            <a:lvl1pPr marL="0" indent="0" algn="l">
              <a:buNone/>
              <a:defRPr sz="1600" b="0" i="0" baseline="0">
                <a:solidFill>
                  <a:srgbClr val="5D676F"/>
                </a:solidFill>
                <a:latin typeface="+mn-lt"/>
                <a:ea typeface="Trebuchet MS" charset="0"/>
                <a:cs typeface="Trebuchet MS" charset="0"/>
              </a:defRPr>
            </a:lvl1pPr>
          </a:lstStyle>
          <a:p>
            <a:pPr lvl="0"/>
            <a:r>
              <a:rPr lang="en-US" dirty="0"/>
              <a:t>Insert Social Media Profile</a:t>
            </a:r>
          </a:p>
        </p:txBody>
      </p:sp>
      <p:sp>
        <p:nvSpPr>
          <p:cNvPr id="44" name="Text Placeholder 10"/>
          <p:cNvSpPr>
            <a:spLocks noGrp="1"/>
          </p:cNvSpPr>
          <p:nvPr>
            <p:ph type="body" sz="quarter" idx="22" hasCustomPrompt="1"/>
          </p:nvPr>
        </p:nvSpPr>
        <p:spPr>
          <a:xfrm>
            <a:off x="7345109" y="2763479"/>
            <a:ext cx="3906883" cy="304800"/>
          </a:xfrm>
        </p:spPr>
        <p:txBody>
          <a:bodyPr>
            <a:normAutofit/>
          </a:bodyPr>
          <a:lstStyle>
            <a:lvl1pPr marL="0" indent="0" algn="l">
              <a:buNone/>
              <a:defRPr sz="1600" b="0" i="0" baseline="0">
                <a:solidFill>
                  <a:srgbClr val="5D676F"/>
                </a:solidFill>
                <a:latin typeface="+mn-lt"/>
                <a:ea typeface="Trebuchet MS" charset="0"/>
                <a:cs typeface="Trebuchet MS" charset="0"/>
              </a:defRPr>
            </a:lvl1pPr>
          </a:lstStyle>
          <a:p>
            <a:pPr lvl="0"/>
            <a:r>
              <a:rPr lang="en-US" dirty="0"/>
              <a:t>Insert Presenter’s Email Address</a:t>
            </a:r>
          </a:p>
        </p:txBody>
      </p:sp>
      <p:sp>
        <p:nvSpPr>
          <p:cNvPr id="45" name="Oval 44"/>
          <p:cNvSpPr/>
          <p:nvPr userDrawn="1"/>
        </p:nvSpPr>
        <p:spPr>
          <a:xfrm>
            <a:off x="6433975" y="3322921"/>
            <a:ext cx="546463" cy="54646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 Placeholder 10"/>
          <p:cNvSpPr>
            <a:spLocks noGrp="1"/>
          </p:cNvSpPr>
          <p:nvPr>
            <p:ph type="body" sz="quarter" idx="23" hasCustomPrompt="1"/>
          </p:nvPr>
        </p:nvSpPr>
        <p:spPr>
          <a:xfrm>
            <a:off x="7345109" y="3443752"/>
            <a:ext cx="3906883" cy="304800"/>
          </a:xfrm>
        </p:spPr>
        <p:txBody>
          <a:bodyPr>
            <a:normAutofit/>
          </a:bodyPr>
          <a:lstStyle>
            <a:lvl1pPr marL="0" indent="0" algn="l">
              <a:buNone/>
              <a:defRPr sz="1600" b="0" i="0" baseline="0">
                <a:solidFill>
                  <a:srgbClr val="5D676F"/>
                </a:solidFill>
                <a:latin typeface="+mn-lt"/>
                <a:ea typeface="Trebuchet MS" charset="0"/>
                <a:cs typeface="Trebuchet MS" charset="0"/>
              </a:defRPr>
            </a:lvl1pPr>
          </a:lstStyle>
          <a:p>
            <a:pPr lvl="0"/>
            <a:r>
              <a:rPr lang="en-US" dirty="0"/>
              <a:t>Insert Social Media Profile</a:t>
            </a:r>
          </a:p>
        </p:txBody>
      </p:sp>
      <p:sp>
        <p:nvSpPr>
          <p:cNvPr id="47" name="Oval 46"/>
          <p:cNvSpPr/>
          <p:nvPr userDrawn="1"/>
        </p:nvSpPr>
        <p:spPr>
          <a:xfrm>
            <a:off x="6433975" y="4003217"/>
            <a:ext cx="546463" cy="54646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ext Placeholder 10"/>
          <p:cNvSpPr>
            <a:spLocks noGrp="1"/>
          </p:cNvSpPr>
          <p:nvPr>
            <p:ph type="body" sz="quarter" idx="24" hasCustomPrompt="1"/>
          </p:nvPr>
        </p:nvSpPr>
        <p:spPr>
          <a:xfrm>
            <a:off x="7345109" y="4124048"/>
            <a:ext cx="3906883" cy="304800"/>
          </a:xfrm>
        </p:spPr>
        <p:txBody>
          <a:bodyPr>
            <a:normAutofit/>
          </a:bodyPr>
          <a:lstStyle>
            <a:lvl1pPr marL="0" indent="0" algn="l">
              <a:buNone/>
              <a:defRPr sz="1600" b="0" i="0" baseline="0">
                <a:solidFill>
                  <a:srgbClr val="5D676F"/>
                </a:solidFill>
                <a:latin typeface="+mn-lt"/>
                <a:ea typeface="Trebuchet MS" charset="0"/>
                <a:cs typeface="Trebuchet MS" charset="0"/>
              </a:defRPr>
            </a:lvl1pPr>
          </a:lstStyle>
          <a:p>
            <a:pPr lvl="0"/>
            <a:r>
              <a:rPr lang="en-US" dirty="0"/>
              <a:t>Insert Social Media Profile</a:t>
            </a:r>
          </a:p>
        </p:txBody>
      </p:sp>
      <p:sp>
        <p:nvSpPr>
          <p:cNvPr id="49" name="Oval 48"/>
          <p:cNvSpPr/>
          <p:nvPr userDrawn="1"/>
        </p:nvSpPr>
        <p:spPr>
          <a:xfrm>
            <a:off x="6433975" y="4680054"/>
            <a:ext cx="546463" cy="54646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Text Placeholder 10"/>
          <p:cNvSpPr>
            <a:spLocks noGrp="1"/>
          </p:cNvSpPr>
          <p:nvPr>
            <p:ph type="body" sz="quarter" idx="25" hasCustomPrompt="1"/>
          </p:nvPr>
        </p:nvSpPr>
        <p:spPr>
          <a:xfrm>
            <a:off x="7345109" y="4800885"/>
            <a:ext cx="3906883" cy="304800"/>
          </a:xfrm>
        </p:spPr>
        <p:txBody>
          <a:bodyPr>
            <a:normAutofit/>
          </a:bodyPr>
          <a:lstStyle>
            <a:lvl1pPr marL="0" indent="0" algn="l">
              <a:buNone/>
              <a:defRPr sz="1600" b="0" i="0" baseline="0">
                <a:solidFill>
                  <a:srgbClr val="5D676F"/>
                </a:solidFill>
                <a:latin typeface="+mn-lt"/>
                <a:ea typeface="Trebuchet MS" charset="0"/>
                <a:cs typeface="Trebuchet MS" charset="0"/>
              </a:defRPr>
            </a:lvl1pPr>
          </a:lstStyle>
          <a:p>
            <a:pPr lvl="0"/>
            <a:r>
              <a:rPr lang="en-US" dirty="0"/>
              <a:t>Insert Social Media Profile</a:t>
            </a:r>
          </a:p>
        </p:txBody>
      </p:sp>
      <p:sp>
        <p:nvSpPr>
          <p:cNvPr id="51" name="Oval 50"/>
          <p:cNvSpPr/>
          <p:nvPr userDrawn="1"/>
        </p:nvSpPr>
        <p:spPr>
          <a:xfrm>
            <a:off x="6433975" y="5354087"/>
            <a:ext cx="546463" cy="54646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ext Placeholder 10"/>
          <p:cNvSpPr>
            <a:spLocks noGrp="1"/>
          </p:cNvSpPr>
          <p:nvPr>
            <p:ph type="body" sz="quarter" idx="26" hasCustomPrompt="1"/>
          </p:nvPr>
        </p:nvSpPr>
        <p:spPr>
          <a:xfrm>
            <a:off x="7345109" y="5474918"/>
            <a:ext cx="3906883" cy="304800"/>
          </a:xfrm>
        </p:spPr>
        <p:txBody>
          <a:bodyPr>
            <a:normAutofit/>
          </a:bodyPr>
          <a:lstStyle>
            <a:lvl1pPr marL="0" indent="0" algn="l">
              <a:buNone/>
              <a:defRPr sz="1600" b="0" i="0" baseline="0">
                <a:solidFill>
                  <a:srgbClr val="5D676F"/>
                </a:solidFill>
                <a:latin typeface="+mn-lt"/>
                <a:ea typeface="Trebuchet MS" charset="0"/>
                <a:cs typeface="Trebuchet MS" charset="0"/>
              </a:defRPr>
            </a:lvl1pPr>
          </a:lstStyle>
          <a:p>
            <a:pPr lvl="0"/>
            <a:r>
              <a:rPr lang="en-US" dirty="0"/>
              <a:t>Insert Social Media Profile</a:t>
            </a:r>
          </a:p>
        </p:txBody>
      </p:sp>
      <p:sp>
        <p:nvSpPr>
          <p:cNvPr id="53" name="Oval 52"/>
          <p:cNvSpPr/>
          <p:nvPr userDrawn="1"/>
        </p:nvSpPr>
        <p:spPr>
          <a:xfrm>
            <a:off x="912223" y="6026886"/>
            <a:ext cx="546463" cy="54646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 Placeholder 10"/>
          <p:cNvSpPr>
            <a:spLocks noGrp="1"/>
          </p:cNvSpPr>
          <p:nvPr>
            <p:ph type="body" sz="quarter" idx="27" hasCustomPrompt="1"/>
          </p:nvPr>
        </p:nvSpPr>
        <p:spPr>
          <a:xfrm>
            <a:off x="1823357" y="6147717"/>
            <a:ext cx="3906883" cy="304800"/>
          </a:xfrm>
        </p:spPr>
        <p:txBody>
          <a:bodyPr>
            <a:normAutofit/>
          </a:bodyPr>
          <a:lstStyle>
            <a:lvl1pPr marL="0" indent="0" algn="l">
              <a:buNone/>
              <a:defRPr sz="1600" b="0" i="0" baseline="0">
                <a:solidFill>
                  <a:srgbClr val="5D676F"/>
                </a:solidFill>
                <a:latin typeface="+mn-lt"/>
                <a:ea typeface="Trebuchet MS" charset="0"/>
                <a:cs typeface="Trebuchet MS" charset="0"/>
              </a:defRPr>
            </a:lvl1pPr>
          </a:lstStyle>
          <a:p>
            <a:pPr lvl="0"/>
            <a:r>
              <a:rPr lang="en-US" dirty="0"/>
              <a:t>Insert Social Media Profile</a:t>
            </a:r>
          </a:p>
        </p:txBody>
      </p:sp>
      <p:sp>
        <p:nvSpPr>
          <p:cNvPr id="55" name="Oval 54"/>
          <p:cNvSpPr/>
          <p:nvPr userDrawn="1"/>
        </p:nvSpPr>
        <p:spPr>
          <a:xfrm>
            <a:off x="6433975" y="6026886"/>
            <a:ext cx="546463" cy="54646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ext Placeholder 10"/>
          <p:cNvSpPr>
            <a:spLocks noGrp="1"/>
          </p:cNvSpPr>
          <p:nvPr>
            <p:ph type="body" sz="quarter" idx="28" hasCustomPrompt="1"/>
          </p:nvPr>
        </p:nvSpPr>
        <p:spPr>
          <a:xfrm>
            <a:off x="7345109" y="6147717"/>
            <a:ext cx="3906883" cy="304800"/>
          </a:xfrm>
        </p:spPr>
        <p:txBody>
          <a:bodyPr>
            <a:normAutofit/>
          </a:bodyPr>
          <a:lstStyle>
            <a:lvl1pPr marL="0" indent="0" algn="l">
              <a:buNone/>
              <a:defRPr sz="1600" b="0" i="0" baseline="0">
                <a:solidFill>
                  <a:srgbClr val="5D676F"/>
                </a:solidFill>
                <a:latin typeface="+mn-lt"/>
                <a:ea typeface="Trebuchet MS" charset="0"/>
                <a:cs typeface="Trebuchet MS" charset="0"/>
              </a:defRPr>
            </a:lvl1pPr>
          </a:lstStyle>
          <a:p>
            <a:pPr lvl="0"/>
            <a:r>
              <a:rPr lang="en-US" dirty="0"/>
              <a:t>Insert Social Media Profile</a:t>
            </a:r>
          </a:p>
        </p:txBody>
      </p:sp>
      <p:pic>
        <p:nvPicPr>
          <p:cNvPr id="57" name="Picture 5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11497" y="2640718"/>
            <a:ext cx="546100" cy="546100"/>
          </a:xfrm>
          <a:prstGeom prst="rect">
            <a:avLst/>
          </a:prstGeom>
        </p:spPr>
      </p:pic>
      <p:pic>
        <p:nvPicPr>
          <p:cNvPr id="58" name="Picture 5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434156" y="2640718"/>
            <a:ext cx="546100" cy="546100"/>
          </a:xfrm>
          <a:prstGeom prst="rect">
            <a:avLst/>
          </a:prstGeom>
        </p:spPr>
      </p:pic>
      <p:sp>
        <p:nvSpPr>
          <p:cNvPr id="59" name="TextBox 58"/>
          <p:cNvSpPr txBox="1"/>
          <p:nvPr userDrawn="1"/>
        </p:nvSpPr>
        <p:spPr>
          <a:xfrm>
            <a:off x="253274" y="-600165"/>
            <a:ext cx="6879046" cy="369332"/>
          </a:xfrm>
          <a:prstGeom prst="rect">
            <a:avLst/>
          </a:prstGeom>
          <a:noFill/>
        </p:spPr>
        <p:txBody>
          <a:bodyPr wrap="square" rtlCol="0">
            <a:spAutoFit/>
          </a:bodyPr>
          <a:lstStyle/>
          <a:p>
            <a:r>
              <a:rPr lang="en-US" dirty="0"/>
              <a:t>Delete any</a:t>
            </a:r>
            <a:r>
              <a:rPr lang="en-US" baseline="0" dirty="0"/>
              <a:t> </a:t>
            </a:r>
            <a:r>
              <a:rPr lang="en-US" dirty="0"/>
              <a:t>unnecessary social media placeholders in the slide</a:t>
            </a:r>
            <a:r>
              <a:rPr lang="en-US" baseline="0" dirty="0"/>
              <a:t> master</a:t>
            </a:r>
            <a:r>
              <a:rPr lang="en-US" dirty="0"/>
              <a:t>.</a:t>
            </a:r>
          </a:p>
        </p:txBody>
      </p:sp>
      <p:sp>
        <p:nvSpPr>
          <p:cNvPr id="60" name="TextBox 59"/>
          <p:cNvSpPr txBox="1"/>
          <p:nvPr userDrawn="1"/>
        </p:nvSpPr>
        <p:spPr>
          <a:xfrm>
            <a:off x="911497" y="670169"/>
            <a:ext cx="10020663" cy="1015663"/>
          </a:xfrm>
          <a:prstGeom prst="rect">
            <a:avLst/>
          </a:prstGeom>
          <a:noFill/>
        </p:spPr>
        <p:txBody>
          <a:bodyPr wrap="square" rtlCol="0">
            <a:spAutoFit/>
          </a:bodyPr>
          <a:lstStyle/>
          <a:p>
            <a:r>
              <a:rPr lang="en-US" sz="6000" dirty="0">
                <a:solidFill>
                  <a:srgbClr val="232C67"/>
                </a:solidFill>
                <a:latin typeface="Museo Slab 500" charset="0"/>
                <a:ea typeface="Museo Slab 500" charset="0"/>
                <a:cs typeface="Museo Slab 500" charset="0"/>
              </a:rPr>
              <a:t>Contact Info</a:t>
            </a:r>
          </a:p>
        </p:txBody>
      </p:sp>
      <p:sp>
        <p:nvSpPr>
          <p:cNvPr id="62" name="Text Placeholder 61"/>
          <p:cNvSpPr>
            <a:spLocks noGrp="1"/>
          </p:cNvSpPr>
          <p:nvPr>
            <p:ph type="body" sz="quarter" idx="29" hasCustomPrompt="1"/>
          </p:nvPr>
        </p:nvSpPr>
        <p:spPr>
          <a:xfrm>
            <a:off x="1824038" y="2763838"/>
            <a:ext cx="3906202" cy="304800"/>
          </a:xfrm>
        </p:spPr>
        <p:txBody>
          <a:bodyPr>
            <a:noAutofit/>
          </a:bodyPr>
          <a:lstStyle>
            <a:lvl1pPr>
              <a:defRPr sz="1600">
                <a:latin typeface="+mn-lt"/>
              </a:defRPr>
            </a:lvl1pPr>
          </a:lstStyle>
          <a:p>
            <a:pPr lvl="0"/>
            <a:r>
              <a:rPr lang="en-US" dirty="0"/>
              <a:t>Insert General Email Address</a:t>
            </a: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losing Thank-You Slide">
    <p:bg>
      <p:bgPr>
        <a:solidFill>
          <a:schemeClr val="bg1"/>
        </a:solidFill>
        <a:effectLst/>
      </p:bgPr>
    </p:bg>
    <p:spTree>
      <p:nvGrpSpPr>
        <p:cNvPr id="1" name=""/>
        <p:cNvGrpSpPr/>
        <p:nvPr/>
      </p:nvGrpSpPr>
      <p:grpSpPr>
        <a:xfrm>
          <a:off x="0" y="0"/>
          <a:ext cx="0" cy="0"/>
          <a:chOff x="0" y="0"/>
          <a:chExt cx="0" cy="0"/>
        </a:xfrm>
      </p:grpSpPr>
      <p:sp>
        <p:nvSpPr>
          <p:cNvPr id="3" name="Rounded Rectangle 2">
            <a:extLst>
              <a:ext uri="{C183D7F6-B498-43B3-948B-1728B52AA6E4}">
                <adec:decorative xmlns:adec="http://schemas.microsoft.com/office/drawing/2017/decorative" val="1"/>
              </a:ext>
            </a:extLst>
          </p:cNvPr>
          <p:cNvSpPr/>
          <p:nvPr userDrawn="1"/>
        </p:nvSpPr>
        <p:spPr>
          <a:xfrm>
            <a:off x="0" y="0"/>
            <a:ext cx="12192000" cy="6858000"/>
          </a:xfrm>
          <a:prstGeom prst="roundRect">
            <a:avLst>
              <a:gd name="adj" fmla="val 0"/>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3"/>
          <p:cNvSpPr>
            <a:spLocks noGrp="1"/>
          </p:cNvSpPr>
          <p:nvPr>
            <p:ph type="body" sz="quarter" idx="13" hasCustomPrompt="1"/>
          </p:nvPr>
        </p:nvSpPr>
        <p:spPr>
          <a:xfrm>
            <a:off x="1001486" y="6138630"/>
            <a:ext cx="3330575" cy="365125"/>
          </a:xfrm>
        </p:spPr>
        <p:txBody>
          <a:bodyPr anchor="ctr">
            <a:normAutofit/>
          </a:bodyPr>
          <a:lstStyle>
            <a:lvl1pPr>
              <a:defRPr sz="1200" baseline="0">
                <a:solidFill>
                  <a:schemeClr val="bg1"/>
                </a:solidFill>
              </a:defRPr>
            </a:lvl1pPr>
          </a:lstStyle>
          <a:p>
            <a:pPr lvl="0"/>
            <a:r>
              <a:rPr lang="en-US" dirty="0"/>
              <a:t>Insert Date</a:t>
            </a:r>
          </a:p>
        </p:txBody>
      </p:sp>
      <p:sp>
        <p:nvSpPr>
          <p:cNvPr id="9" name="Text Placeholder 3"/>
          <p:cNvSpPr>
            <a:spLocks noGrp="1"/>
          </p:cNvSpPr>
          <p:nvPr>
            <p:ph type="body" sz="quarter" idx="14" hasCustomPrompt="1"/>
          </p:nvPr>
        </p:nvSpPr>
        <p:spPr>
          <a:xfrm>
            <a:off x="1001486" y="5724968"/>
            <a:ext cx="5203371" cy="365125"/>
          </a:xfrm>
        </p:spPr>
        <p:txBody>
          <a:bodyPr anchor="ctr">
            <a:normAutofit/>
          </a:bodyPr>
          <a:lstStyle>
            <a:lvl1pPr>
              <a:defRPr sz="1600" b="1" baseline="0">
                <a:solidFill>
                  <a:schemeClr val="bg1"/>
                </a:solidFill>
                <a:latin typeface="Museo Slab 500" charset="0"/>
                <a:ea typeface="Museo Slab 500" charset="0"/>
                <a:cs typeface="Museo Slab 500" charset="0"/>
              </a:defRPr>
            </a:lvl1pPr>
          </a:lstStyle>
          <a:p>
            <a:pPr lvl="0"/>
            <a:r>
              <a:rPr lang="en-US" dirty="0"/>
              <a:t>Insert Presentation Title</a:t>
            </a:r>
          </a:p>
        </p:txBody>
      </p:sp>
      <p:pic>
        <p:nvPicPr>
          <p:cNvPr id="7" name="Picture 6" descr="Colorado Department of Higher Education logo">
            <a:extLst>
              <a:ext uri="{FF2B5EF4-FFF2-40B4-BE49-F238E27FC236}">
                <a16:creationId xmlns:a16="http://schemas.microsoft.com/office/drawing/2014/main" id="{FC2F28FA-B690-0742-9B20-3B0A81DFDBB1}"/>
              </a:ext>
            </a:extLst>
          </p:cNvPr>
          <p:cNvPicPr>
            <a:picLocks noChangeAspect="1"/>
          </p:cNvPicPr>
          <p:nvPr userDrawn="1"/>
        </p:nvPicPr>
        <p:blipFill>
          <a:blip r:embed="rId2"/>
          <a:srcRect/>
          <a:stretch/>
        </p:blipFill>
        <p:spPr>
          <a:xfrm>
            <a:off x="8753656" y="5840398"/>
            <a:ext cx="2523944" cy="499390"/>
          </a:xfrm>
          <a:prstGeom prst="rect">
            <a:avLst/>
          </a:prstGeom>
        </p:spPr>
      </p:pic>
      <p:sp>
        <p:nvSpPr>
          <p:cNvPr id="10" name="Rectangle 9">
            <a:extLst>
              <a:ext uri="{FF2B5EF4-FFF2-40B4-BE49-F238E27FC236}">
                <a16:creationId xmlns:a16="http://schemas.microsoft.com/office/drawing/2014/main" id="{7E1BF396-C4E8-D448-A67E-EAF24706010F}"/>
              </a:ext>
            </a:extLst>
          </p:cNvPr>
          <p:cNvSpPr/>
          <p:nvPr userDrawn="1"/>
        </p:nvSpPr>
        <p:spPr>
          <a:xfrm>
            <a:off x="0" y="3291840"/>
            <a:ext cx="12207240" cy="13716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losing Thank-You Slide">
    <p:bg>
      <p:bgPr>
        <a:solidFill>
          <a:schemeClr val="bg1"/>
        </a:solidFill>
        <a:effectLst/>
      </p:bgPr>
    </p:bg>
    <p:spTree>
      <p:nvGrpSpPr>
        <p:cNvPr id="1" name=""/>
        <p:cNvGrpSpPr/>
        <p:nvPr/>
      </p:nvGrpSpPr>
      <p:grpSpPr>
        <a:xfrm>
          <a:off x="0" y="0"/>
          <a:ext cx="0" cy="0"/>
          <a:chOff x="0" y="0"/>
          <a:chExt cx="0" cy="0"/>
        </a:xfrm>
      </p:grpSpPr>
      <p:sp>
        <p:nvSpPr>
          <p:cNvPr id="3" name="Rounded Rectangle 2">
            <a:extLst>
              <a:ext uri="{C183D7F6-B498-43B3-948B-1728B52AA6E4}">
                <adec:decorative xmlns:adec="http://schemas.microsoft.com/office/drawing/2017/decorative" val="1"/>
              </a:ext>
            </a:extLst>
          </p:cNvPr>
          <p:cNvSpPr/>
          <p:nvPr userDrawn="1"/>
        </p:nvSpPr>
        <p:spPr>
          <a:xfrm>
            <a:off x="0" y="0"/>
            <a:ext cx="12192000" cy="6858000"/>
          </a:xfrm>
          <a:prstGeom prst="roundRect">
            <a:avLst>
              <a:gd name="adj" fmla="val 0"/>
            </a:avLst>
          </a:prstGeom>
          <a:solidFill>
            <a:srgbClr val="232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3"/>
          <p:cNvSpPr>
            <a:spLocks noGrp="1"/>
          </p:cNvSpPr>
          <p:nvPr>
            <p:ph type="body" sz="quarter" idx="13" hasCustomPrompt="1"/>
          </p:nvPr>
        </p:nvSpPr>
        <p:spPr>
          <a:xfrm>
            <a:off x="1001486" y="6138630"/>
            <a:ext cx="3330575" cy="365125"/>
          </a:xfrm>
        </p:spPr>
        <p:txBody>
          <a:bodyPr anchor="ctr">
            <a:normAutofit/>
          </a:bodyPr>
          <a:lstStyle>
            <a:lvl1pPr>
              <a:defRPr sz="1200" baseline="0">
                <a:solidFill>
                  <a:schemeClr val="bg1"/>
                </a:solidFill>
              </a:defRPr>
            </a:lvl1pPr>
          </a:lstStyle>
          <a:p>
            <a:pPr lvl="0"/>
            <a:r>
              <a:rPr lang="en-US" dirty="0"/>
              <a:t>Insert Date</a:t>
            </a:r>
          </a:p>
        </p:txBody>
      </p:sp>
      <p:sp>
        <p:nvSpPr>
          <p:cNvPr id="9" name="Text Placeholder 3"/>
          <p:cNvSpPr>
            <a:spLocks noGrp="1"/>
          </p:cNvSpPr>
          <p:nvPr>
            <p:ph type="body" sz="quarter" idx="14" hasCustomPrompt="1"/>
          </p:nvPr>
        </p:nvSpPr>
        <p:spPr>
          <a:xfrm>
            <a:off x="1001486" y="5724968"/>
            <a:ext cx="5203371" cy="365125"/>
          </a:xfrm>
        </p:spPr>
        <p:txBody>
          <a:bodyPr anchor="ctr">
            <a:normAutofit/>
          </a:bodyPr>
          <a:lstStyle>
            <a:lvl1pPr>
              <a:defRPr sz="1600" b="1" baseline="0">
                <a:solidFill>
                  <a:schemeClr val="bg1"/>
                </a:solidFill>
                <a:latin typeface="Museo Slab 500" charset="0"/>
                <a:ea typeface="Museo Slab 500" charset="0"/>
                <a:cs typeface="Museo Slab 500" charset="0"/>
              </a:defRPr>
            </a:lvl1pPr>
          </a:lstStyle>
          <a:p>
            <a:pPr lvl="0"/>
            <a:r>
              <a:rPr lang="en-US" dirty="0"/>
              <a:t>Insert Presentation Title</a:t>
            </a:r>
          </a:p>
        </p:txBody>
      </p:sp>
      <p:pic>
        <p:nvPicPr>
          <p:cNvPr id="7" name="Picture 6" descr="Colorado Department of Higher Education logo">
            <a:extLst>
              <a:ext uri="{FF2B5EF4-FFF2-40B4-BE49-F238E27FC236}">
                <a16:creationId xmlns:a16="http://schemas.microsoft.com/office/drawing/2014/main" id="{FC2F28FA-B690-0742-9B20-3B0A81DFDBB1}"/>
              </a:ext>
            </a:extLst>
          </p:cNvPr>
          <p:cNvPicPr>
            <a:picLocks noChangeAspect="1"/>
          </p:cNvPicPr>
          <p:nvPr userDrawn="1"/>
        </p:nvPicPr>
        <p:blipFill>
          <a:blip r:embed="rId2"/>
          <a:srcRect/>
          <a:stretch/>
        </p:blipFill>
        <p:spPr>
          <a:xfrm>
            <a:off x="8753656" y="5840398"/>
            <a:ext cx="2523944" cy="499390"/>
          </a:xfrm>
          <a:prstGeom prst="rect">
            <a:avLst/>
          </a:prstGeom>
        </p:spPr>
      </p:pic>
      <p:sp>
        <p:nvSpPr>
          <p:cNvPr id="10" name="Rectangle 9">
            <a:extLst>
              <a:ext uri="{FF2B5EF4-FFF2-40B4-BE49-F238E27FC236}">
                <a16:creationId xmlns:a16="http://schemas.microsoft.com/office/drawing/2014/main" id="{44174416-DDD2-9E44-A106-9725CD8E048D}"/>
              </a:ext>
            </a:extLst>
          </p:cNvPr>
          <p:cNvSpPr/>
          <p:nvPr userDrawn="1"/>
        </p:nvSpPr>
        <p:spPr>
          <a:xfrm>
            <a:off x="0" y="3291840"/>
            <a:ext cx="12207240" cy="13716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28629696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Closing Thank-You Slide">
    <p:bg>
      <p:bgPr>
        <a:solidFill>
          <a:srgbClr val="6CC049"/>
        </a:solidFill>
        <a:effectLst/>
      </p:bgPr>
    </p:bg>
    <p:spTree>
      <p:nvGrpSpPr>
        <p:cNvPr id="1" name=""/>
        <p:cNvGrpSpPr/>
        <p:nvPr/>
      </p:nvGrpSpPr>
      <p:grpSpPr>
        <a:xfrm>
          <a:off x="0" y="0"/>
          <a:ext cx="0" cy="0"/>
          <a:chOff x="0" y="0"/>
          <a:chExt cx="0" cy="0"/>
        </a:xfrm>
      </p:grpSpPr>
      <p:sp>
        <p:nvSpPr>
          <p:cNvPr id="3" name="Rounded Rectangle 2">
            <a:extLst>
              <a:ext uri="{C183D7F6-B498-43B3-948B-1728B52AA6E4}">
                <adec:decorative xmlns:adec="http://schemas.microsoft.com/office/drawing/2017/decorative" val="1"/>
              </a:ext>
            </a:extLst>
          </p:cNvPr>
          <p:cNvSpPr/>
          <p:nvPr userDrawn="1"/>
        </p:nvSpPr>
        <p:spPr>
          <a:xfrm>
            <a:off x="0" y="0"/>
            <a:ext cx="12192000" cy="6858000"/>
          </a:xfrm>
          <a:prstGeom prst="roundRect">
            <a:avLst>
              <a:gd name="adj" fmla="val 0"/>
            </a:avLst>
          </a:prstGeom>
          <a:solidFill>
            <a:srgbClr val="6CC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3"/>
          <p:cNvSpPr>
            <a:spLocks noGrp="1"/>
          </p:cNvSpPr>
          <p:nvPr>
            <p:ph type="body" sz="quarter" idx="13" hasCustomPrompt="1"/>
          </p:nvPr>
        </p:nvSpPr>
        <p:spPr>
          <a:xfrm>
            <a:off x="1001486" y="6138630"/>
            <a:ext cx="3330575" cy="365125"/>
          </a:xfrm>
        </p:spPr>
        <p:txBody>
          <a:bodyPr anchor="ctr">
            <a:normAutofit/>
          </a:bodyPr>
          <a:lstStyle>
            <a:lvl1pPr>
              <a:defRPr sz="1200" baseline="0">
                <a:solidFill>
                  <a:schemeClr val="bg1"/>
                </a:solidFill>
              </a:defRPr>
            </a:lvl1pPr>
          </a:lstStyle>
          <a:p>
            <a:pPr lvl="0"/>
            <a:r>
              <a:rPr lang="en-US" dirty="0"/>
              <a:t>Insert Date</a:t>
            </a:r>
          </a:p>
        </p:txBody>
      </p:sp>
      <p:sp>
        <p:nvSpPr>
          <p:cNvPr id="9" name="Text Placeholder 3"/>
          <p:cNvSpPr>
            <a:spLocks noGrp="1"/>
          </p:cNvSpPr>
          <p:nvPr>
            <p:ph type="body" sz="quarter" idx="14" hasCustomPrompt="1"/>
          </p:nvPr>
        </p:nvSpPr>
        <p:spPr>
          <a:xfrm>
            <a:off x="1001486" y="5724968"/>
            <a:ext cx="5203371" cy="365125"/>
          </a:xfrm>
        </p:spPr>
        <p:txBody>
          <a:bodyPr anchor="ctr">
            <a:normAutofit/>
          </a:bodyPr>
          <a:lstStyle>
            <a:lvl1pPr>
              <a:defRPr sz="1600" b="1" baseline="0">
                <a:solidFill>
                  <a:schemeClr val="bg1"/>
                </a:solidFill>
                <a:latin typeface="Museo Slab 500" charset="0"/>
                <a:ea typeface="Museo Slab 500" charset="0"/>
                <a:cs typeface="Museo Slab 500" charset="0"/>
              </a:defRPr>
            </a:lvl1pPr>
          </a:lstStyle>
          <a:p>
            <a:pPr lvl="0"/>
            <a:r>
              <a:rPr lang="en-US" dirty="0"/>
              <a:t>Insert Presentation Title</a:t>
            </a:r>
          </a:p>
        </p:txBody>
      </p:sp>
      <p:pic>
        <p:nvPicPr>
          <p:cNvPr id="7" name="Picture 6" descr="Colorado Department of Higher Education logo">
            <a:extLst>
              <a:ext uri="{FF2B5EF4-FFF2-40B4-BE49-F238E27FC236}">
                <a16:creationId xmlns:a16="http://schemas.microsoft.com/office/drawing/2014/main" id="{FC2F28FA-B690-0742-9B20-3B0A81DFDBB1}"/>
              </a:ext>
            </a:extLst>
          </p:cNvPr>
          <p:cNvPicPr>
            <a:picLocks noChangeAspect="1"/>
          </p:cNvPicPr>
          <p:nvPr userDrawn="1"/>
        </p:nvPicPr>
        <p:blipFill>
          <a:blip r:embed="rId2"/>
          <a:srcRect/>
          <a:stretch/>
        </p:blipFill>
        <p:spPr>
          <a:xfrm>
            <a:off x="8753656" y="5840398"/>
            <a:ext cx="2523944" cy="499390"/>
          </a:xfrm>
          <a:prstGeom prst="rect">
            <a:avLst/>
          </a:prstGeom>
        </p:spPr>
      </p:pic>
      <p:sp>
        <p:nvSpPr>
          <p:cNvPr id="10" name="Rectangle 9">
            <a:extLst>
              <a:ext uri="{FF2B5EF4-FFF2-40B4-BE49-F238E27FC236}">
                <a16:creationId xmlns:a16="http://schemas.microsoft.com/office/drawing/2014/main" id="{3686A48A-2342-804A-9CEB-70A4DB2CBEE3}"/>
              </a:ext>
            </a:extLst>
          </p:cNvPr>
          <p:cNvSpPr/>
          <p:nvPr userDrawn="1"/>
        </p:nvSpPr>
        <p:spPr>
          <a:xfrm>
            <a:off x="0" y="3291840"/>
            <a:ext cx="12207240" cy="13716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23080346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2" name="Round Same Side Corner Rectangle 11"/>
          <p:cNvSpPr/>
          <p:nvPr userDrawn="1"/>
        </p:nvSpPr>
        <p:spPr>
          <a:xfrm rot="10800000">
            <a:off x="-5" y="0"/>
            <a:ext cx="12192001" cy="6858000"/>
          </a:xfrm>
          <a:prstGeom prst="round2SameRect">
            <a:avLst>
              <a:gd name="adj1" fmla="val 0"/>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dirty="0"/>
          </a:p>
        </p:txBody>
      </p:sp>
      <p:sp>
        <p:nvSpPr>
          <p:cNvPr id="6" name="Rounded Rectangle 5">
            <a:extLst>
              <a:ext uri="{FF2B5EF4-FFF2-40B4-BE49-F238E27FC236}">
                <a16:creationId xmlns:a16="http://schemas.microsoft.com/office/drawing/2014/main" id="{E0FA04CD-0ACB-F840-B74F-2066F4AB4DA3}"/>
              </a:ext>
            </a:extLst>
          </p:cNvPr>
          <p:cNvSpPr/>
          <p:nvPr userDrawn="1"/>
        </p:nvSpPr>
        <p:spPr>
          <a:xfrm>
            <a:off x="343377" y="315409"/>
            <a:ext cx="11458936" cy="6204031"/>
          </a:xfrm>
          <a:prstGeom prst="roundRect">
            <a:avLst>
              <a:gd name="adj" fmla="val 0"/>
            </a:avLst>
          </a:prstGeom>
          <a:solidFill>
            <a:schemeClr val="accent2"/>
          </a:solidFill>
          <a:ln w="50800">
            <a:noFill/>
            <a:prstDash val="solid"/>
            <a:extLst>
              <a:ext uri="{C807C97D-BFC1-408E-A445-0C87EB9F89A2}">
                <ask:lineSketchStyleProps xmlns:ask="http://schemas.microsoft.com/office/drawing/2018/sketchyshapes" sd="1219033472">
                  <a:custGeom>
                    <a:avLst/>
                    <a:gdLst>
                      <a:gd name="connsiteX0" fmla="*/ 0 w 4626427"/>
                      <a:gd name="connsiteY0" fmla="*/ 0 h 5394957"/>
                      <a:gd name="connsiteX1" fmla="*/ 0 w 4626427"/>
                      <a:gd name="connsiteY1" fmla="*/ 0 h 5394957"/>
                      <a:gd name="connsiteX2" fmla="*/ 614654 w 4626427"/>
                      <a:gd name="connsiteY2" fmla="*/ 0 h 5394957"/>
                      <a:gd name="connsiteX3" fmla="*/ 1136779 w 4626427"/>
                      <a:gd name="connsiteY3" fmla="*/ 0 h 5394957"/>
                      <a:gd name="connsiteX4" fmla="*/ 1890226 w 4626427"/>
                      <a:gd name="connsiteY4" fmla="*/ 0 h 5394957"/>
                      <a:gd name="connsiteX5" fmla="*/ 2504880 w 4626427"/>
                      <a:gd name="connsiteY5" fmla="*/ 0 h 5394957"/>
                      <a:gd name="connsiteX6" fmla="*/ 3119534 w 4626427"/>
                      <a:gd name="connsiteY6" fmla="*/ 0 h 5394957"/>
                      <a:gd name="connsiteX7" fmla="*/ 3872980 w 4626427"/>
                      <a:gd name="connsiteY7" fmla="*/ 0 h 5394957"/>
                      <a:gd name="connsiteX8" fmla="*/ 4626427 w 4626427"/>
                      <a:gd name="connsiteY8" fmla="*/ 0 h 5394957"/>
                      <a:gd name="connsiteX9" fmla="*/ 4626427 w 4626427"/>
                      <a:gd name="connsiteY9" fmla="*/ 0 h 5394957"/>
                      <a:gd name="connsiteX10" fmla="*/ 4626427 w 4626427"/>
                      <a:gd name="connsiteY10" fmla="*/ 782269 h 5394957"/>
                      <a:gd name="connsiteX11" fmla="*/ 4626427 w 4626427"/>
                      <a:gd name="connsiteY11" fmla="*/ 1348739 h 5394957"/>
                      <a:gd name="connsiteX12" fmla="*/ 4626427 w 4626427"/>
                      <a:gd name="connsiteY12" fmla="*/ 1915210 h 5394957"/>
                      <a:gd name="connsiteX13" fmla="*/ 4626427 w 4626427"/>
                      <a:gd name="connsiteY13" fmla="*/ 2589579 h 5394957"/>
                      <a:gd name="connsiteX14" fmla="*/ 4626427 w 4626427"/>
                      <a:gd name="connsiteY14" fmla="*/ 3317899 h 5394957"/>
                      <a:gd name="connsiteX15" fmla="*/ 4626427 w 4626427"/>
                      <a:gd name="connsiteY15" fmla="*/ 3830419 h 5394957"/>
                      <a:gd name="connsiteX16" fmla="*/ 4626427 w 4626427"/>
                      <a:gd name="connsiteY16" fmla="*/ 4504789 h 5394957"/>
                      <a:gd name="connsiteX17" fmla="*/ 4626427 w 4626427"/>
                      <a:gd name="connsiteY17" fmla="*/ 5394957 h 5394957"/>
                      <a:gd name="connsiteX18" fmla="*/ 4626427 w 4626427"/>
                      <a:gd name="connsiteY18" fmla="*/ 5394957 h 5394957"/>
                      <a:gd name="connsiteX19" fmla="*/ 3965509 w 4626427"/>
                      <a:gd name="connsiteY19" fmla="*/ 5394957 h 5394957"/>
                      <a:gd name="connsiteX20" fmla="*/ 3212062 w 4626427"/>
                      <a:gd name="connsiteY20" fmla="*/ 5394957 h 5394957"/>
                      <a:gd name="connsiteX21" fmla="*/ 2551144 w 4626427"/>
                      <a:gd name="connsiteY21" fmla="*/ 5394957 h 5394957"/>
                      <a:gd name="connsiteX22" fmla="*/ 2029019 w 4626427"/>
                      <a:gd name="connsiteY22" fmla="*/ 5394957 h 5394957"/>
                      <a:gd name="connsiteX23" fmla="*/ 1460629 w 4626427"/>
                      <a:gd name="connsiteY23" fmla="*/ 5394957 h 5394957"/>
                      <a:gd name="connsiteX24" fmla="*/ 707182 w 4626427"/>
                      <a:gd name="connsiteY24" fmla="*/ 5394957 h 5394957"/>
                      <a:gd name="connsiteX25" fmla="*/ 0 w 4626427"/>
                      <a:gd name="connsiteY25" fmla="*/ 5394957 h 5394957"/>
                      <a:gd name="connsiteX26" fmla="*/ 0 w 4626427"/>
                      <a:gd name="connsiteY26" fmla="*/ 5394957 h 5394957"/>
                      <a:gd name="connsiteX27" fmla="*/ 0 w 4626427"/>
                      <a:gd name="connsiteY27" fmla="*/ 4828487 h 5394957"/>
                      <a:gd name="connsiteX28" fmla="*/ 0 w 4626427"/>
                      <a:gd name="connsiteY28" fmla="*/ 4208066 h 5394957"/>
                      <a:gd name="connsiteX29" fmla="*/ 0 w 4626427"/>
                      <a:gd name="connsiteY29" fmla="*/ 3695546 h 5394957"/>
                      <a:gd name="connsiteX30" fmla="*/ 0 w 4626427"/>
                      <a:gd name="connsiteY30" fmla="*/ 3183025 h 5394957"/>
                      <a:gd name="connsiteX31" fmla="*/ 0 w 4626427"/>
                      <a:gd name="connsiteY31" fmla="*/ 2454705 h 5394957"/>
                      <a:gd name="connsiteX32" fmla="*/ 0 w 4626427"/>
                      <a:gd name="connsiteY32" fmla="*/ 1888235 h 5394957"/>
                      <a:gd name="connsiteX33" fmla="*/ 0 w 4626427"/>
                      <a:gd name="connsiteY33" fmla="*/ 1105966 h 5394957"/>
                      <a:gd name="connsiteX34" fmla="*/ 0 w 4626427"/>
                      <a:gd name="connsiteY34" fmla="*/ 0 h 5394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6427" h="5394957" extrusionOk="0">
                        <a:moveTo>
                          <a:pt x="0" y="0"/>
                        </a:moveTo>
                        <a:lnTo>
                          <a:pt x="0" y="0"/>
                        </a:lnTo>
                        <a:cubicBezTo>
                          <a:pt x="240121" y="-19070"/>
                          <a:pt x="383512" y="-18001"/>
                          <a:pt x="614654" y="0"/>
                        </a:cubicBezTo>
                        <a:cubicBezTo>
                          <a:pt x="845796" y="18001"/>
                          <a:pt x="988151" y="-4382"/>
                          <a:pt x="1136779" y="0"/>
                        </a:cubicBezTo>
                        <a:cubicBezTo>
                          <a:pt x="1285408" y="4382"/>
                          <a:pt x="1519205" y="-34089"/>
                          <a:pt x="1890226" y="0"/>
                        </a:cubicBezTo>
                        <a:cubicBezTo>
                          <a:pt x="2261247" y="34089"/>
                          <a:pt x="2348352" y="25566"/>
                          <a:pt x="2504880" y="0"/>
                        </a:cubicBezTo>
                        <a:cubicBezTo>
                          <a:pt x="2661408" y="-25566"/>
                          <a:pt x="2813636" y="-17392"/>
                          <a:pt x="3119534" y="0"/>
                        </a:cubicBezTo>
                        <a:cubicBezTo>
                          <a:pt x="3425432" y="17392"/>
                          <a:pt x="3604629" y="3086"/>
                          <a:pt x="3872980" y="0"/>
                        </a:cubicBezTo>
                        <a:cubicBezTo>
                          <a:pt x="4141331" y="-3086"/>
                          <a:pt x="4465311" y="18376"/>
                          <a:pt x="4626427" y="0"/>
                        </a:cubicBezTo>
                        <a:lnTo>
                          <a:pt x="4626427" y="0"/>
                        </a:lnTo>
                        <a:cubicBezTo>
                          <a:pt x="4623314" y="281132"/>
                          <a:pt x="4661773" y="579184"/>
                          <a:pt x="4626427" y="782269"/>
                        </a:cubicBezTo>
                        <a:cubicBezTo>
                          <a:pt x="4591081" y="985354"/>
                          <a:pt x="4616201" y="1075001"/>
                          <a:pt x="4626427" y="1348739"/>
                        </a:cubicBezTo>
                        <a:cubicBezTo>
                          <a:pt x="4636654" y="1622477"/>
                          <a:pt x="4609814" y="1641014"/>
                          <a:pt x="4626427" y="1915210"/>
                        </a:cubicBezTo>
                        <a:cubicBezTo>
                          <a:pt x="4643040" y="2189406"/>
                          <a:pt x="4608784" y="2359308"/>
                          <a:pt x="4626427" y="2589579"/>
                        </a:cubicBezTo>
                        <a:cubicBezTo>
                          <a:pt x="4644070" y="2819850"/>
                          <a:pt x="4602421" y="3138579"/>
                          <a:pt x="4626427" y="3317899"/>
                        </a:cubicBezTo>
                        <a:cubicBezTo>
                          <a:pt x="4650433" y="3497219"/>
                          <a:pt x="4607408" y="3615268"/>
                          <a:pt x="4626427" y="3830419"/>
                        </a:cubicBezTo>
                        <a:cubicBezTo>
                          <a:pt x="4645446" y="4045570"/>
                          <a:pt x="4625425" y="4292504"/>
                          <a:pt x="4626427" y="4504789"/>
                        </a:cubicBezTo>
                        <a:cubicBezTo>
                          <a:pt x="4627430" y="4717074"/>
                          <a:pt x="4597215" y="4965405"/>
                          <a:pt x="4626427" y="5394957"/>
                        </a:cubicBezTo>
                        <a:lnTo>
                          <a:pt x="4626427" y="5394957"/>
                        </a:lnTo>
                        <a:cubicBezTo>
                          <a:pt x="4395895" y="5375569"/>
                          <a:pt x="4288618" y="5427341"/>
                          <a:pt x="3965509" y="5394957"/>
                        </a:cubicBezTo>
                        <a:cubicBezTo>
                          <a:pt x="3642400" y="5362573"/>
                          <a:pt x="3464677" y="5359124"/>
                          <a:pt x="3212062" y="5394957"/>
                        </a:cubicBezTo>
                        <a:cubicBezTo>
                          <a:pt x="2959447" y="5430790"/>
                          <a:pt x="2819134" y="5416785"/>
                          <a:pt x="2551144" y="5394957"/>
                        </a:cubicBezTo>
                        <a:cubicBezTo>
                          <a:pt x="2283154" y="5373129"/>
                          <a:pt x="2149922" y="5409165"/>
                          <a:pt x="2029019" y="5394957"/>
                        </a:cubicBezTo>
                        <a:cubicBezTo>
                          <a:pt x="1908117" y="5380749"/>
                          <a:pt x="1650653" y="5394604"/>
                          <a:pt x="1460629" y="5394957"/>
                        </a:cubicBezTo>
                        <a:cubicBezTo>
                          <a:pt x="1270605" y="5395311"/>
                          <a:pt x="1019963" y="5392923"/>
                          <a:pt x="707182" y="5394957"/>
                        </a:cubicBezTo>
                        <a:cubicBezTo>
                          <a:pt x="394401" y="5396991"/>
                          <a:pt x="267435" y="5402137"/>
                          <a:pt x="0" y="5394957"/>
                        </a:cubicBezTo>
                        <a:lnTo>
                          <a:pt x="0" y="5394957"/>
                        </a:lnTo>
                        <a:cubicBezTo>
                          <a:pt x="-6061" y="5164908"/>
                          <a:pt x="28138" y="5087547"/>
                          <a:pt x="0" y="4828487"/>
                        </a:cubicBezTo>
                        <a:cubicBezTo>
                          <a:pt x="-28138" y="4569427"/>
                          <a:pt x="18507" y="4461260"/>
                          <a:pt x="0" y="4208066"/>
                        </a:cubicBezTo>
                        <a:cubicBezTo>
                          <a:pt x="-18507" y="3954872"/>
                          <a:pt x="10023" y="3846142"/>
                          <a:pt x="0" y="3695546"/>
                        </a:cubicBezTo>
                        <a:cubicBezTo>
                          <a:pt x="-10023" y="3544950"/>
                          <a:pt x="18060" y="3311915"/>
                          <a:pt x="0" y="3183025"/>
                        </a:cubicBezTo>
                        <a:cubicBezTo>
                          <a:pt x="-18060" y="3054135"/>
                          <a:pt x="-19108" y="2620092"/>
                          <a:pt x="0" y="2454705"/>
                        </a:cubicBezTo>
                        <a:cubicBezTo>
                          <a:pt x="19108" y="2289318"/>
                          <a:pt x="-23211" y="2022354"/>
                          <a:pt x="0" y="1888235"/>
                        </a:cubicBezTo>
                        <a:cubicBezTo>
                          <a:pt x="23211" y="1754116"/>
                          <a:pt x="-12028" y="1479881"/>
                          <a:pt x="0" y="1105966"/>
                        </a:cubicBezTo>
                        <a:cubicBezTo>
                          <a:pt x="12028" y="732051"/>
                          <a:pt x="35146" y="345401"/>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1458685" y="1560264"/>
            <a:ext cx="9274627" cy="1680213"/>
          </a:xfrm>
        </p:spPr>
        <p:txBody>
          <a:bodyPr>
            <a:noAutofit/>
          </a:bodyPr>
          <a:lstStyle>
            <a:lvl1pPr algn="ctr">
              <a:defRPr sz="6000" b="0" i="0">
                <a:solidFill>
                  <a:schemeClr val="bg1"/>
                </a:solidFill>
                <a:effectLst>
                  <a:outerShdw blurRad="50800" dist="38100" dir="2700000" algn="tl" rotWithShape="0">
                    <a:prstClr val="black">
                      <a:alpha val="40000"/>
                    </a:prstClr>
                  </a:outerShdw>
                </a:effectLst>
                <a:latin typeface="Museo Slab 500" charset="0"/>
                <a:ea typeface="Museo Slab 500" charset="0"/>
                <a:cs typeface="Museo Slab 500" charset="0"/>
              </a:defRPr>
            </a:lvl1pPr>
          </a:lstStyle>
          <a:p>
            <a:r>
              <a:rPr lang="en-US" dirty="0"/>
              <a:t>Click to edit section title</a:t>
            </a:r>
          </a:p>
        </p:txBody>
      </p:sp>
      <p:sp>
        <p:nvSpPr>
          <p:cNvPr id="11" name="Text Placeholder 10"/>
          <p:cNvSpPr>
            <a:spLocks noGrp="1"/>
          </p:cNvSpPr>
          <p:nvPr>
            <p:ph type="body" sz="quarter" idx="12" hasCustomPrompt="1"/>
          </p:nvPr>
        </p:nvSpPr>
        <p:spPr>
          <a:xfrm>
            <a:off x="1458685" y="3533607"/>
            <a:ext cx="9274627" cy="2388867"/>
          </a:xfrm>
        </p:spPr>
        <p:txBody>
          <a:bodyPr>
            <a:normAutofit/>
          </a:bodyPr>
          <a:lstStyle>
            <a:lvl1pPr marL="0" indent="0" algn="ctr">
              <a:buNone/>
              <a:defRPr sz="2400" b="0" i="0">
                <a:solidFill>
                  <a:schemeClr val="bg1"/>
                </a:solidFill>
                <a:latin typeface="+mn-lt"/>
                <a:ea typeface="Trebuchet MS" charset="0"/>
                <a:cs typeface="Trebuchet MS" charset="0"/>
              </a:defRPr>
            </a:lvl1pPr>
          </a:lstStyle>
          <a:p>
            <a:pPr lvl="0"/>
            <a:r>
              <a:rPr lang="en-US" dirty="0"/>
              <a:t>Click to edit subtitle or section introduction</a:t>
            </a:r>
          </a:p>
        </p:txBody>
      </p:sp>
      <p:sp>
        <p:nvSpPr>
          <p:cNvPr id="7" name="Rounded Rectangle 6">
            <a:extLst>
              <a:ext uri="{FF2B5EF4-FFF2-40B4-BE49-F238E27FC236}">
                <a16:creationId xmlns:a16="http://schemas.microsoft.com/office/drawing/2014/main" id="{0E0A828F-03B5-FB4E-9CCA-0F904312E483}"/>
              </a:ext>
            </a:extLst>
          </p:cNvPr>
          <p:cNvSpPr/>
          <p:nvPr userDrawn="1"/>
        </p:nvSpPr>
        <p:spPr>
          <a:xfrm>
            <a:off x="671332" y="731523"/>
            <a:ext cx="10799180" cy="5484082"/>
          </a:xfrm>
          <a:prstGeom prst="roundRect">
            <a:avLst>
              <a:gd name="adj" fmla="val 0"/>
            </a:avLst>
          </a:prstGeom>
          <a:noFill/>
          <a:ln w="50800">
            <a:solidFill>
              <a:schemeClr val="accent2">
                <a:lumMod val="60000"/>
                <a:lumOff val="40000"/>
              </a:schemeClr>
            </a:solidFill>
            <a:prstDash val="solid"/>
            <a:extLst>
              <a:ext uri="{C807C97D-BFC1-408E-A445-0C87EB9F89A2}">
                <ask:lineSketchStyleProps xmlns:ask="http://schemas.microsoft.com/office/drawing/2018/sketchyshapes" sd="1219033472">
                  <a:custGeom>
                    <a:avLst/>
                    <a:gdLst>
                      <a:gd name="connsiteX0" fmla="*/ 0 w 4626427"/>
                      <a:gd name="connsiteY0" fmla="*/ 0 h 5394957"/>
                      <a:gd name="connsiteX1" fmla="*/ 0 w 4626427"/>
                      <a:gd name="connsiteY1" fmla="*/ 0 h 5394957"/>
                      <a:gd name="connsiteX2" fmla="*/ 614654 w 4626427"/>
                      <a:gd name="connsiteY2" fmla="*/ 0 h 5394957"/>
                      <a:gd name="connsiteX3" fmla="*/ 1136779 w 4626427"/>
                      <a:gd name="connsiteY3" fmla="*/ 0 h 5394957"/>
                      <a:gd name="connsiteX4" fmla="*/ 1890226 w 4626427"/>
                      <a:gd name="connsiteY4" fmla="*/ 0 h 5394957"/>
                      <a:gd name="connsiteX5" fmla="*/ 2504880 w 4626427"/>
                      <a:gd name="connsiteY5" fmla="*/ 0 h 5394957"/>
                      <a:gd name="connsiteX6" fmla="*/ 3119534 w 4626427"/>
                      <a:gd name="connsiteY6" fmla="*/ 0 h 5394957"/>
                      <a:gd name="connsiteX7" fmla="*/ 3872980 w 4626427"/>
                      <a:gd name="connsiteY7" fmla="*/ 0 h 5394957"/>
                      <a:gd name="connsiteX8" fmla="*/ 4626427 w 4626427"/>
                      <a:gd name="connsiteY8" fmla="*/ 0 h 5394957"/>
                      <a:gd name="connsiteX9" fmla="*/ 4626427 w 4626427"/>
                      <a:gd name="connsiteY9" fmla="*/ 0 h 5394957"/>
                      <a:gd name="connsiteX10" fmla="*/ 4626427 w 4626427"/>
                      <a:gd name="connsiteY10" fmla="*/ 782269 h 5394957"/>
                      <a:gd name="connsiteX11" fmla="*/ 4626427 w 4626427"/>
                      <a:gd name="connsiteY11" fmla="*/ 1348739 h 5394957"/>
                      <a:gd name="connsiteX12" fmla="*/ 4626427 w 4626427"/>
                      <a:gd name="connsiteY12" fmla="*/ 1915210 h 5394957"/>
                      <a:gd name="connsiteX13" fmla="*/ 4626427 w 4626427"/>
                      <a:gd name="connsiteY13" fmla="*/ 2589579 h 5394957"/>
                      <a:gd name="connsiteX14" fmla="*/ 4626427 w 4626427"/>
                      <a:gd name="connsiteY14" fmla="*/ 3317899 h 5394957"/>
                      <a:gd name="connsiteX15" fmla="*/ 4626427 w 4626427"/>
                      <a:gd name="connsiteY15" fmla="*/ 3830419 h 5394957"/>
                      <a:gd name="connsiteX16" fmla="*/ 4626427 w 4626427"/>
                      <a:gd name="connsiteY16" fmla="*/ 4504789 h 5394957"/>
                      <a:gd name="connsiteX17" fmla="*/ 4626427 w 4626427"/>
                      <a:gd name="connsiteY17" fmla="*/ 5394957 h 5394957"/>
                      <a:gd name="connsiteX18" fmla="*/ 4626427 w 4626427"/>
                      <a:gd name="connsiteY18" fmla="*/ 5394957 h 5394957"/>
                      <a:gd name="connsiteX19" fmla="*/ 3965509 w 4626427"/>
                      <a:gd name="connsiteY19" fmla="*/ 5394957 h 5394957"/>
                      <a:gd name="connsiteX20" fmla="*/ 3212062 w 4626427"/>
                      <a:gd name="connsiteY20" fmla="*/ 5394957 h 5394957"/>
                      <a:gd name="connsiteX21" fmla="*/ 2551144 w 4626427"/>
                      <a:gd name="connsiteY21" fmla="*/ 5394957 h 5394957"/>
                      <a:gd name="connsiteX22" fmla="*/ 2029019 w 4626427"/>
                      <a:gd name="connsiteY22" fmla="*/ 5394957 h 5394957"/>
                      <a:gd name="connsiteX23" fmla="*/ 1460629 w 4626427"/>
                      <a:gd name="connsiteY23" fmla="*/ 5394957 h 5394957"/>
                      <a:gd name="connsiteX24" fmla="*/ 707182 w 4626427"/>
                      <a:gd name="connsiteY24" fmla="*/ 5394957 h 5394957"/>
                      <a:gd name="connsiteX25" fmla="*/ 0 w 4626427"/>
                      <a:gd name="connsiteY25" fmla="*/ 5394957 h 5394957"/>
                      <a:gd name="connsiteX26" fmla="*/ 0 w 4626427"/>
                      <a:gd name="connsiteY26" fmla="*/ 5394957 h 5394957"/>
                      <a:gd name="connsiteX27" fmla="*/ 0 w 4626427"/>
                      <a:gd name="connsiteY27" fmla="*/ 4828487 h 5394957"/>
                      <a:gd name="connsiteX28" fmla="*/ 0 w 4626427"/>
                      <a:gd name="connsiteY28" fmla="*/ 4208066 h 5394957"/>
                      <a:gd name="connsiteX29" fmla="*/ 0 w 4626427"/>
                      <a:gd name="connsiteY29" fmla="*/ 3695546 h 5394957"/>
                      <a:gd name="connsiteX30" fmla="*/ 0 w 4626427"/>
                      <a:gd name="connsiteY30" fmla="*/ 3183025 h 5394957"/>
                      <a:gd name="connsiteX31" fmla="*/ 0 w 4626427"/>
                      <a:gd name="connsiteY31" fmla="*/ 2454705 h 5394957"/>
                      <a:gd name="connsiteX32" fmla="*/ 0 w 4626427"/>
                      <a:gd name="connsiteY32" fmla="*/ 1888235 h 5394957"/>
                      <a:gd name="connsiteX33" fmla="*/ 0 w 4626427"/>
                      <a:gd name="connsiteY33" fmla="*/ 1105966 h 5394957"/>
                      <a:gd name="connsiteX34" fmla="*/ 0 w 4626427"/>
                      <a:gd name="connsiteY34" fmla="*/ 0 h 5394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6427" h="5394957" extrusionOk="0">
                        <a:moveTo>
                          <a:pt x="0" y="0"/>
                        </a:moveTo>
                        <a:lnTo>
                          <a:pt x="0" y="0"/>
                        </a:lnTo>
                        <a:cubicBezTo>
                          <a:pt x="240121" y="-19070"/>
                          <a:pt x="383512" y="-18001"/>
                          <a:pt x="614654" y="0"/>
                        </a:cubicBezTo>
                        <a:cubicBezTo>
                          <a:pt x="845796" y="18001"/>
                          <a:pt x="988151" y="-4382"/>
                          <a:pt x="1136779" y="0"/>
                        </a:cubicBezTo>
                        <a:cubicBezTo>
                          <a:pt x="1285408" y="4382"/>
                          <a:pt x="1519205" y="-34089"/>
                          <a:pt x="1890226" y="0"/>
                        </a:cubicBezTo>
                        <a:cubicBezTo>
                          <a:pt x="2261247" y="34089"/>
                          <a:pt x="2348352" y="25566"/>
                          <a:pt x="2504880" y="0"/>
                        </a:cubicBezTo>
                        <a:cubicBezTo>
                          <a:pt x="2661408" y="-25566"/>
                          <a:pt x="2813636" y="-17392"/>
                          <a:pt x="3119534" y="0"/>
                        </a:cubicBezTo>
                        <a:cubicBezTo>
                          <a:pt x="3425432" y="17392"/>
                          <a:pt x="3604629" y="3086"/>
                          <a:pt x="3872980" y="0"/>
                        </a:cubicBezTo>
                        <a:cubicBezTo>
                          <a:pt x="4141331" y="-3086"/>
                          <a:pt x="4465311" y="18376"/>
                          <a:pt x="4626427" y="0"/>
                        </a:cubicBezTo>
                        <a:lnTo>
                          <a:pt x="4626427" y="0"/>
                        </a:lnTo>
                        <a:cubicBezTo>
                          <a:pt x="4623314" y="281132"/>
                          <a:pt x="4661773" y="579184"/>
                          <a:pt x="4626427" y="782269"/>
                        </a:cubicBezTo>
                        <a:cubicBezTo>
                          <a:pt x="4591081" y="985354"/>
                          <a:pt x="4616201" y="1075001"/>
                          <a:pt x="4626427" y="1348739"/>
                        </a:cubicBezTo>
                        <a:cubicBezTo>
                          <a:pt x="4636654" y="1622477"/>
                          <a:pt x="4609814" y="1641014"/>
                          <a:pt x="4626427" y="1915210"/>
                        </a:cubicBezTo>
                        <a:cubicBezTo>
                          <a:pt x="4643040" y="2189406"/>
                          <a:pt x="4608784" y="2359308"/>
                          <a:pt x="4626427" y="2589579"/>
                        </a:cubicBezTo>
                        <a:cubicBezTo>
                          <a:pt x="4644070" y="2819850"/>
                          <a:pt x="4602421" y="3138579"/>
                          <a:pt x="4626427" y="3317899"/>
                        </a:cubicBezTo>
                        <a:cubicBezTo>
                          <a:pt x="4650433" y="3497219"/>
                          <a:pt x="4607408" y="3615268"/>
                          <a:pt x="4626427" y="3830419"/>
                        </a:cubicBezTo>
                        <a:cubicBezTo>
                          <a:pt x="4645446" y="4045570"/>
                          <a:pt x="4625425" y="4292504"/>
                          <a:pt x="4626427" y="4504789"/>
                        </a:cubicBezTo>
                        <a:cubicBezTo>
                          <a:pt x="4627430" y="4717074"/>
                          <a:pt x="4597215" y="4965405"/>
                          <a:pt x="4626427" y="5394957"/>
                        </a:cubicBezTo>
                        <a:lnTo>
                          <a:pt x="4626427" y="5394957"/>
                        </a:lnTo>
                        <a:cubicBezTo>
                          <a:pt x="4395895" y="5375569"/>
                          <a:pt x="4288618" y="5427341"/>
                          <a:pt x="3965509" y="5394957"/>
                        </a:cubicBezTo>
                        <a:cubicBezTo>
                          <a:pt x="3642400" y="5362573"/>
                          <a:pt x="3464677" y="5359124"/>
                          <a:pt x="3212062" y="5394957"/>
                        </a:cubicBezTo>
                        <a:cubicBezTo>
                          <a:pt x="2959447" y="5430790"/>
                          <a:pt x="2819134" y="5416785"/>
                          <a:pt x="2551144" y="5394957"/>
                        </a:cubicBezTo>
                        <a:cubicBezTo>
                          <a:pt x="2283154" y="5373129"/>
                          <a:pt x="2149922" y="5409165"/>
                          <a:pt x="2029019" y="5394957"/>
                        </a:cubicBezTo>
                        <a:cubicBezTo>
                          <a:pt x="1908117" y="5380749"/>
                          <a:pt x="1650653" y="5394604"/>
                          <a:pt x="1460629" y="5394957"/>
                        </a:cubicBezTo>
                        <a:cubicBezTo>
                          <a:pt x="1270605" y="5395311"/>
                          <a:pt x="1019963" y="5392923"/>
                          <a:pt x="707182" y="5394957"/>
                        </a:cubicBezTo>
                        <a:cubicBezTo>
                          <a:pt x="394401" y="5396991"/>
                          <a:pt x="267435" y="5402137"/>
                          <a:pt x="0" y="5394957"/>
                        </a:cubicBezTo>
                        <a:lnTo>
                          <a:pt x="0" y="5394957"/>
                        </a:lnTo>
                        <a:cubicBezTo>
                          <a:pt x="-6061" y="5164908"/>
                          <a:pt x="28138" y="5087547"/>
                          <a:pt x="0" y="4828487"/>
                        </a:cubicBezTo>
                        <a:cubicBezTo>
                          <a:pt x="-28138" y="4569427"/>
                          <a:pt x="18507" y="4461260"/>
                          <a:pt x="0" y="4208066"/>
                        </a:cubicBezTo>
                        <a:cubicBezTo>
                          <a:pt x="-18507" y="3954872"/>
                          <a:pt x="10023" y="3846142"/>
                          <a:pt x="0" y="3695546"/>
                        </a:cubicBezTo>
                        <a:cubicBezTo>
                          <a:pt x="-10023" y="3544950"/>
                          <a:pt x="18060" y="3311915"/>
                          <a:pt x="0" y="3183025"/>
                        </a:cubicBezTo>
                        <a:cubicBezTo>
                          <a:pt x="-18060" y="3054135"/>
                          <a:pt x="-19108" y="2620092"/>
                          <a:pt x="0" y="2454705"/>
                        </a:cubicBezTo>
                        <a:cubicBezTo>
                          <a:pt x="19108" y="2289318"/>
                          <a:pt x="-23211" y="2022354"/>
                          <a:pt x="0" y="1888235"/>
                        </a:cubicBezTo>
                        <a:cubicBezTo>
                          <a:pt x="23211" y="1754116"/>
                          <a:pt x="-12028" y="1479881"/>
                          <a:pt x="0" y="1105966"/>
                        </a:cubicBezTo>
                        <a:cubicBezTo>
                          <a:pt x="12028" y="732051"/>
                          <a:pt x="35146" y="345401"/>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2" name="Round Same Side Corner Rectangle 11"/>
          <p:cNvSpPr/>
          <p:nvPr userDrawn="1"/>
        </p:nvSpPr>
        <p:spPr>
          <a:xfrm rot="10800000">
            <a:off x="-4" y="0"/>
            <a:ext cx="12192001" cy="3383278"/>
          </a:xfrm>
          <a:prstGeom prst="round2SameRect">
            <a:avLst>
              <a:gd name="adj1" fmla="val 0"/>
              <a:gd name="adj2" fmla="val 0"/>
            </a:avLst>
          </a:prstGeom>
          <a:solidFill>
            <a:srgbClr val="232C67"/>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dirty="0"/>
          </a:p>
        </p:txBody>
      </p:sp>
      <p:sp>
        <p:nvSpPr>
          <p:cNvPr id="2" name="Title 1"/>
          <p:cNvSpPr>
            <a:spLocks noGrp="1"/>
          </p:cNvSpPr>
          <p:nvPr>
            <p:ph type="title" hasCustomPrompt="1"/>
          </p:nvPr>
        </p:nvSpPr>
        <p:spPr>
          <a:xfrm>
            <a:off x="1458685" y="1097277"/>
            <a:ext cx="9274627" cy="1680213"/>
          </a:xfrm>
        </p:spPr>
        <p:txBody>
          <a:bodyPr>
            <a:noAutofit/>
          </a:bodyPr>
          <a:lstStyle>
            <a:lvl1pPr algn="ctr">
              <a:defRPr sz="6000" b="0" i="0">
                <a:solidFill>
                  <a:schemeClr val="bg1"/>
                </a:solidFill>
                <a:effectLst>
                  <a:outerShdw blurRad="50800" dist="38100" dir="2700000" algn="tl" rotWithShape="0">
                    <a:prstClr val="black">
                      <a:alpha val="40000"/>
                    </a:prstClr>
                  </a:outerShdw>
                </a:effectLst>
                <a:latin typeface="Museo Slab 500" charset="0"/>
                <a:ea typeface="Museo Slab 500" charset="0"/>
                <a:cs typeface="Museo Slab 500" charset="0"/>
              </a:defRPr>
            </a:lvl1pPr>
          </a:lstStyle>
          <a:p>
            <a:r>
              <a:rPr lang="en-US" dirty="0"/>
              <a:t>Click to edit section title</a:t>
            </a:r>
          </a:p>
        </p:txBody>
      </p:sp>
      <p:sp>
        <p:nvSpPr>
          <p:cNvPr id="11" name="Text Placeholder 10"/>
          <p:cNvSpPr>
            <a:spLocks noGrp="1"/>
          </p:cNvSpPr>
          <p:nvPr>
            <p:ph type="body" sz="quarter" idx="12" hasCustomPrompt="1"/>
          </p:nvPr>
        </p:nvSpPr>
        <p:spPr>
          <a:xfrm>
            <a:off x="1458685" y="3737610"/>
            <a:ext cx="9274627" cy="2388867"/>
          </a:xfrm>
        </p:spPr>
        <p:txBody>
          <a:bodyPr>
            <a:normAutofit/>
          </a:bodyPr>
          <a:lstStyle>
            <a:lvl1pPr marL="0" indent="0" algn="ctr">
              <a:buNone/>
              <a:defRPr sz="2400" b="0" i="0">
                <a:solidFill>
                  <a:schemeClr val="bg2">
                    <a:lumMod val="10000"/>
                  </a:schemeClr>
                </a:solidFill>
                <a:latin typeface="+mn-lt"/>
                <a:ea typeface="Trebuchet MS" charset="0"/>
                <a:cs typeface="Trebuchet MS" charset="0"/>
              </a:defRPr>
            </a:lvl1pPr>
          </a:lstStyle>
          <a:p>
            <a:pPr lvl="0"/>
            <a:r>
              <a:rPr lang="en-US" dirty="0"/>
              <a:t>Click to edit subtitle or section introduction</a:t>
            </a:r>
          </a:p>
        </p:txBody>
      </p:sp>
      <p:sp>
        <p:nvSpPr>
          <p:cNvPr id="3" name="Rectangle 2">
            <a:extLst>
              <a:ext uri="{FF2B5EF4-FFF2-40B4-BE49-F238E27FC236}">
                <a16:creationId xmlns:a16="http://schemas.microsoft.com/office/drawing/2014/main" id="{69A09D69-8D09-9C4E-8620-77241C2844C3}"/>
              </a:ext>
            </a:extLst>
          </p:cNvPr>
          <p:cNvSpPr/>
          <p:nvPr userDrawn="1"/>
        </p:nvSpPr>
        <p:spPr>
          <a:xfrm>
            <a:off x="-15240" y="3246119"/>
            <a:ext cx="12207240" cy="13716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4100994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2" name="Round Same Side Corner Rectangle 11"/>
          <p:cNvSpPr/>
          <p:nvPr userDrawn="1"/>
        </p:nvSpPr>
        <p:spPr>
          <a:xfrm rot="10800000">
            <a:off x="-4" y="0"/>
            <a:ext cx="12192001" cy="3383278"/>
          </a:xfrm>
          <a:prstGeom prst="round2SameRect">
            <a:avLst>
              <a:gd name="adj1" fmla="val 0"/>
              <a:gd name="adj2" fmla="val 0"/>
            </a:avLst>
          </a:prstGeom>
          <a:solidFill>
            <a:srgbClr val="6D3A5D"/>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dirty="0"/>
          </a:p>
        </p:txBody>
      </p:sp>
      <p:sp>
        <p:nvSpPr>
          <p:cNvPr id="2" name="Title 1"/>
          <p:cNvSpPr>
            <a:spLocks noGrp="1"/>
          </p:cNvSpPr>
          <p:nvPr>
            <p:ph type="title" hasCustomPrompt="1"/>
          </p:nvPr>
        </p:nvSpPr>
        <p:spPr>
          <a:xfrm>
            <a:off x="1458685" y="1097277"/>
            <a:ext cx="9274627" cy="1680213"/>
          </a:xfrm>
        </p:spPr>
        <p:txBody>
          <a:bodyPr>
            <a:noAutofit/>
          </a:bodyPr>
          <a:lstStyle>
            <a:lvl1pPr algn="ctr">
              <a:defRPr sz="6000" b="0" i="0">
                <a:solidFill>
                  <a:schemeClr val="bg1"/>
                </a:solidFill>
                <a:effectLst>
                  <a:outerShdw blurRad="50800" dist="38100" dir="2700000" algn="tl" rotWithShape="0">
                    <a:prstClr val="black">
                      <a:alpha val="40000"/>
                    </a:prstClr>
                  </a:outerShdw>
                </a:effectLst>
                <a:latin typeface="Museo Slab 500" charset="0"/>
                <a:ea typeface="Museo Slab 500" charset="0"/>
                <a:cs typeface="Museo Slab 500" charset="0"/>
              </a:defRPr>
            </a:lvl1pPr>
          </a:lstStyle>
          <a:p>
            <a:r>
              <a:rPr lang="en-US" dirty="0"/>
              <a:t>Click to edit section title</a:t>
            </a:r>
          </a:p>
        </p:txBody>
      </p:sp>
      <p:sp>
        <p:nvSpPr>
          <p:cNvPr id="11" name="Text Placeholder 10"/>
          <p:cNvSpPr>
            <a:spLocks noGrp="1"/>
          </p:cNvSpPr>
          <p:nvPr>
            <p:ph type="body" sz="quarter" idx="12" hasCustomPrompt="1"/>
          </p:nvPr>
        </p:nvSpPr>
        <p:spPr>
          <a:xfrm>
            <a:off x="1458685" y="3737610"/>
            <a:ext cx="9274627" cy="2388867"/>
          </a:xfrm>
        </p:spPr>
        <p:txBody>
          <a:bodyPr>
            <a:normAutofit/>
          </a:bodyPr>
          <a:lstStyle>
            <a:lvl1pPr marL="0" indent="0" algn="ctr">
              <a:buNone/>
              <a:defRPr sz="2400" b="0" i="0">
                <a:solidFill>
                  <a:schemeClr val="bg2">
                    <a:lumMod val="10000"/>
                  </a:schemeClr>
                </a:solidFill>
                <a:latin typeface="+mn-lt"/>
                <a:ea typeface="Trebuchet MS" charset="0"/>
                <a:cs typeface="Trebuchet MS" charset="0"/>
              </a:defRPr>
            </a:lvl1pPr>
          </a:lstStyle>
          <a:p>
            <a:pPr lvl="0"/>
            <a:r>
              <a:rPr lang="en-US" dirty="0"/>
              <a:t>Click to edit subtitle or section introduction</a:t>
            </a:r>
          </a:p>
        </p:txBody>
      </p:sp>
      <p:sp>
        <p:nvSpPr>
          <p:cNvPr id="3" name="Rectangle 2">
            <a:extLst>
              <a:ext uri="{FF2B5EF4-FFF2-40B4-BE49-F238E27FC236}">
                <a16:creationId xmlns:a16="http://schemas.microsoft.com/office/drawing/2014/main" id="{69A09D69-8D09-9C4E-8620-77241C2844C3}"/>
              </a:ext>
            </a:extLst>
          </p:cNvPr>
          <p:cNvSpPr/>
          <p:nvPr userDrawn="1"/>
        </p:nvSpPr>
        <p:spPr>
          <a:xfrm>
            <a:off x="-15240" y="3246119"/>
            <a:ext cx="12207240" cy="13716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40581666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lternate Title Slide">
    <p:bg>
      <p:bgPr>
        <a:solidFill>
          <a:srgbClr val="407CCA"/>
        </a:solidFill>
        <a:effectLst/>
      </p:bgPr>
    </p:bg>
    <p:spTree>
      <p:nvGrpSpPr>
        <p:cNvPr id="1" name=""/>
        <p:cNvGrpSpPr/>
        <p:nvPr/>
      </p:nvGrpSpPr>
      <p:grpSpPr>
        <a:xfrm>
          <a:off x="0" y="0"/>
          <a:ext cx="0" cy="0"/>
          <a:chOff x="0" y="0"/>
          <a:chExt cx="0" cy="0"/>
        </a:xfrm>
      </p:grpSpPr>
      <p:sp>
        <p:nvSpPr>
          <p:cNvPr id="3" name="Rounded Rectangle 2"/>
          <p:cNvSpPr/>
          <p:nvPr userDrawn="1"/>
        </p:nvSpPr>
        <p:spPr>
          <a:xfrm>
            <a:off x="152400" y="163286"/>
            <a:ext cx="11887200" cy="6531428"/>
          </a:xfrm>
          <a:prstGeom prst="roundRect">
            <a:avLst>
              <a:gd name="adj" fmla="val 0"/>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p:cNvSpPr>
            <a:spLocks noGrp="1"/>
          </p:cNvSpPr>
          <p:nvPr>
            <p:ph type="title" hasCustomPrompt="1"/>
          </p:nvPr>
        </p:nvSpPr>
        <p:spPr>
          <a:xfrm>
            <a:off x="912223" y="1097278"/>
            <a:ext cx="10365377" cy="1524000"/>
          </a:xfrm>
        </p:spPr>
        <p:txBody>
          <a:bodyPr>
            <a:noAutofit/>
          </a:bodyPr>
          <a:lstStyle>
            <a:lvl1pPr algn="l">
              <a:defRPr sz="6000" b="0" i="0" baseline="0">
                <a:solidFill>
                  <a:srgbClr val="232C67"/>
                </a:solidFill>
                <a:latin typeface="Museo Slab 500" charset="0"/>
                <a:ea typeface="Museo Slab 500" charset="0"/>
                <a:cs typeface="Museo Slab 500" charset="0"/>
              </a:defRPr>
            </a:lvl1pPr>
          </a:lstStyle>
          <a:p>
            <a:r>
              <a:rPr lang="en-US" dirty="0"/>
              <a:t>Click to edit section title</a:t>
            </a:r>
          </a:p>
        </p:txBody>
      </p:sp>
      <p:sp>
        <p:nvSpPr>
          <p:cNvPr id="5" name="Text Placeholder 10"/>
          <p:cNvSpPr>
            <a:spLocks noGrp="1"/>
          </p:cNvSpPr>
          <p:nvPr>
            <p:ph type="body" sz="quarter" idx="12" hasCustomPrompt="1"/>
          </p:nvPr>
        </p:nvSpPr>
        <p:spPr>
          <a:xfrm>
            <a:off x="912223" y="2839454"/>
            <a:ext cx="10365377" cy="3287024"/>
          </a:xfrm>
        </p:spPr>
        <p:txBody>
          <a:bodyPr>
            <a:normAutofit/>
          </a:bodyPr>
          <a:lstStyle>
            <a:lvl1pPr marL="0" indent="0" algn="l">
              <a:buNone/>
              <a:defRPr sz="2400" b="0" i="0">
                <a:solidFill>
                  <a:schemeClr val="accent3">
                    <a:lumMod val="10000"/>
                  </a:schemeClr>
                </a:solidFill>
                <a:latin typeface="+mn-lt"/>
                <a:ea typeface="Trebuchet MS" charset="0"/>
                <a:cs typeface="Trebuchet MS" charset="0"/>
              </a:defRPr>
            </a:lvl1pPr>
          </a:lstStyle>
          <a:p>
            <a:pPr lvl="0"/>
            <a:r>
              <a:rPr lang="en-US" dirty="0"/>
              <a:t>Click to edit subtitle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Alternate Title Slide">
    <p:bg>
      <p:bgPr>
        <a:solidFill>
          <a:schemeClr val="accent1"/>
        </a:solidFill>
        <a:effectLst/>
      </p:bgPr>
    </p:bg>
    <p:spTree>
      <p:nvGrpSpPr>
        <p:cNvPr id="1" name=""/>
        <p:cNvGrpSpPr/>
        <p:nvPr/>
      </p:nvGrpSpPr>
      <p:grpSpPr>
        <a:xfrm>
          <a:off x="0" y="0"/>
          <a:ext cx="0" cy="0"/>
          <a:chOff x="0" y="0"/>
          <a:chExt cx="0" cy="0"/>
        </a:xfrm>
      </p:grpSpPr>
      <p:sp>
        <p:nvSpPr>
          <p:cNvPr id="3" name="Rounded Rectangle 2"/>
          <p:cNvSpPr/>
          <p:nvPr userDrawn="1"/>
        </p:nvSpPr>
        <p:spPr>
          <a:xfrm>
            <a:off x="152400" y="163286"/>
            <a:ext cx="11887200" cy="6531428"/>
          </a:xfrm>
          <a:prstGeom prst="roundRect">
            <a:avLst>
              <a:gd name="adj" fmla="val 0"/>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p:cNvSpPr>
            <a:spLocks noGrp="1"/>
          </p:cNvSpPr>
          <p:nvPr>
            <p:ph type="title" hasCustomPrompt="1"/>
          </p:nvPr>
        </p:nvSpPr>
        <p:spPr>
          <a:xfrm>
            <a:off x="912223" y="1097278"/>
            <a:ext cx="10365377" cy="1524000"/>
          </a:xfrm>
        </p:spPr>
        <p:txBody>
          <a:bodyPr>
            <a:noAutofit/>
          </a:bodyPr>
          <a:lstStyle>
            <a:lvl1pPr algn="l">
              <a:defRPr sz="6000" b="0" i="0" baseline="0">
                <a:solidFill>
                  <a:srgbClr val="232C67"/>
                </a:solidFill>
                <a:latin typeface="Museo Slab 500" charset="0"/>
                <a:ea typeface="Museo Slab 500" charset="0"/>
                <a:cs typeface="Museo Slab 500" charset="0"/>
              </a:defRPr>
            </a:lvl1pPr>
          </a:lstStyle>
          <a:p>
            <a:r>
              <a:rPr lang="en-US" dirty="0"/>
              <a:t>Click to edit section title</a:t>
            </a:r>
          </a:p>
        </p:txBody>
      </p:sp>
      <p:sp>
        <p:nvSpPr>
          <p:cNvPr id="5" name="Text Placeholder 10"/>
          <p:cNvSpPr>
            <a:spLocks noGrp="1"/>
          </p:cNvSpPr>
          <p:nvPr>
            <p:ph type="body" sz="quarter" idx="12" hasCustomPrompt="1"/>
          </p:nvPr>
        </p:nvSpPr>
        <p:spPr>
          <a:xfrm>
            <a:off x="912223" y="2839454"/>
            <a:ext cx="10365377" cy="3287024"/>
          </a:xfrm>
        </p:spPr>
        <p:txBody>
          <a:bodyPr>
            <a:normAutofit/>
          </a:bodyPr>
          <a:lstStyle>
            <a:lvl1pPr marL="0" indent="0" algn="l">
              <a:buNone/>
              <a:defRPr sz="2400" b="0" i="0">
                <a:solidFill>
                  <a:schemeClr val="accent3">
                    <a:lumMod val="10000"/>
                  </a:schemeClr>
                </a:solidFill>
                <a:latin typeface="+mn-lt"/>
                <a:ea typeface="Trebuchet MS" charset="0"/>
                <a:cs typeface="Trebuchet MS" charset="0"/>
              </a:defRPr>
            </a:lvl1pPr>
          </a:lstStyle>
          <a:p>
            <a:pPr lvl="0"/>
            <a:r>
              <a:rPr lang="en-US" dirty="0"/>
              <a:t>Click to edit subtitle</a:t>
            </a:r>
          </a:p>
        </p:txBody>
      </p:sp>
    </p:spTree>
    <p:extLst>
      <p:ext uri="{BB962C8B-B14F-4D97-AF65-F5344CB8AC3E}">
        <p14:creationId xmlns:p14="http://schemas.microsoft.com/office/powerpoint/2010/main" val="357421899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520" y="730885"/>
            <a:ext cx="10728960" cy="1306922"/>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731520" y="2403567"/>
            <a:ext cx="10728960" cy="3722913"/>
          </a:xfrm>
          <a:prstGeom prst="rect">
            <a:avLst/>
          </a:prstGeom>
        </p:spPr>
        <p:txBody>
          <a:bodyPr vert="horz" lIns="91440" tIns="45720" rIns="91440" bIns="45720" rtlCol="0">
            <a:normAutofit/>
          </a:bodyPr>
          <a:lstStyle/>
          <a:p>
            <a:pPr lvl="0"/>
            <a:r>
              <a:rPr lang="en-US" dirty="0"/>
              <a:t>Click to edit Master text styles</a:t>
            </a:r>
          </a:p>
        </p:txBody>
      </p:sp>
      <p:sp>
        <p:nvSpPr>
          <p:cNvPr id="5" name="Footer Placeholder 4"/>
          <p:cNvSpPr>
            <a:spLocks noGrp="1"/>
          </p:cNvSpPr>
          <p:nvPr>
            <p:ph type="ftr" sz="quarter" idx="3"/>
          </p:nvPr>
        </p:nvSpPr>
        <p:spPr>
          <a:xfrm>
            <a:off x="1001486" y="6356350"/>
            <a:ext cx="4114800" cy="365125"/>
          </a:xfrm>
          <a:prstGeom prst="rect">
            <a:avLst/>
          </a:prstGeom>
        </p:spPr>
        <p:txBody>
          <a:bodyPr vert="horz" lIns="91440" tIns="45720" rIns="91440" bIns="45720" rtlCol="0" anchor="ctr"/>
          <a:lstStyle>
            <a:lvl1pPr algn="l">
              <a:defRPr sz="1200" b="0" i="0">
                <a:solidFill>
                  <a:schemeClr val="bg2">
                    <a:lumMod val="10000"/>
                  </a:schemeClr>
                </a:solidFill>
                <a:latin typeface="Trebuchet MS" charset="0"/>
                <a:ea typeface="Trebuchet MS" charset="0"/>
                <a:cs typeface="Trebuchet MS" charset="0"/>
              </a:defRPr>
            </a:lvl1pPr>
          </a:lstStyle>
          <a:p>
            <a:endParaRPr lang="en-US" dirty="0"/>
          </a:p>
        </p:txBody>
      </p:sp>
    </p:spTree>
    <p:extLst>
      <p:ext uri="{BB962C8B-B14F-4D97-AF65-F5344CB8AC3E}">
        <p14:creationId xmlns:p14="http://schemas.microsoft.com/office/powerpoint/2010/main" val="916289357"/>
      </p:ext>
    </p:extLst>
  </p:cSld>
  <p:clrMap bg1="lt1" tx1="dk1" bg2="lt2" tx2="dk2" accent1="accent1" accent2="accent2" accent3="accent3" accent4="accent4" accent5="accent5" accent6="accent6" hlink="hlink" folHlink="folHlink"/>
  <p:sldLayoutIdLst>
    <p:sldLayoutId id="2147483730" r:id="rId1"/>
    <p:sldLayoutId id="2147483672" r:id="rId2"/>
    <p:sldLayoutId id="2147483673" r:id="rId3"/>
    <p:sldLayoutId id="2147483731" r:id="rId4"/>
    <p:sldLayoutId id="2147483675" r:id="rId5"/>
    <p:sldLayoutId id="2147483740" r:id="rId6"/>
    <p:sldLayoutId id="2147483741" r:id="rId7"/>
    <p:sldLayoutId id="2147483706" r:id="rId8"/>
    <p:sldLayoutId id="2147483742" r:id="rId9"/>
    <p:sldLayoutId id="2147483743" r:id="rId10"/>
    <p:sldLayoutId id="2147483676" r:id="rId11"/>
    <p:sldLayoutId id="2147483744" r:id="rId12"/>
    <p:sldLayoutId id="2147483745" r:id="rId13"/>
    <p:sldLayoutId id="2147483746" r:id="rId14"/>
    <p:sldLayoutId id="2147483677" r:id="rId15"/>
    <p:sldLayoutId id="2147483678" r:id="rId16"/>
    <p:sldLayoutId id="2147483679" r:id="rId17"/>
    <p:sldLayoutId id="2147483680" r:id="rId18"/>
    <p:sldLayoutId id="2147483681" r:id="rId19"/>
    <p:sldLayoutId id="2147483682" r:id="rId20"/>
    <p:sldLayoutId id="2147483747" r:id="rId21"/>
    <p:sldLayoutId id="2147483748" r:id="rId22"/>
    <p:sldLayoutId id="2147483749" r:id="rId23"/>
    <p:sldLayoutId id="2147483738" r:id="rId24"/>
    <p:sldLayoutId id="2147483750" r:id="rId25"/>
    <p:sldLayoutId id="2147483751" r:id="rId26"/>
    <p:sldLayoutId id="2147483752" r:id="rId27"/>
    <p:sldLayoutId id="2147483684" r:id="rId28"/>
    <p:sldLayoutId id="2147483685" r:id="rId29"/>
    <p:sldLayoutId id="2147483687" r:id="rId30"/>
    <p:sldLayoutId id="2147483734" r:id="rId31"/>
    <p:sldLayoutId id="2147483758" r:id="rId32"/>
    <p:sldLayoutId id="2147483737" r:id="rId33"/>
    <p:sldLayoutId id="2147483736" r:id="rId34"/>
    <p:sldLayoutId id="2147483735" r:id="rId35"/>
    <p:sldLayoutId id="2147483739" r:id="rId36"/>
    <p:sldLayoutId id="2147483683" r:id="rId37"/>
    <p:sldLayoutId id="2147483686" r:id="rId38"/>
    <p:sldLayoutId id="2147483753" r:id="rId39"/>
    <p:sldLayoutId id="2147483754" r:id="rId40"/>
    <p:sldLayoutId id="2147483755" r:id="rId41"/>
    <p:sldLayoutId id="2147483688" r:id="rId42"/>
    <p:sldLayoutId id="2147483756" r:id="rId43"/>
    <p:sldLayoutId id="2147483757" r:id="rId44"/>
    <p:sldLayoutId id="2147483689" r:id="rId45"/>
    <p:sldLayoutId id="2147483693" r:id="rId46"/>
    <p:sldLayoutId id="2147483690" r:id="rId47"/>
    <p:sldLayoutId id="2147483732" r:id="rId48"/>
    <p:sldLayoutId id="2147483733" r:id="rId49"/>
  </p:sldLayoutIdLst>
  <p:txStyles>
    <p:titleStyle>
      <a:lvl1pPr algn="l" defTabSz="914400" rtl="0" eaLnBrk="1" latinLnBrk="0" hangingPunct="1">
        <a:lnSpc>
          <a:spcPct val="90000"/>
        </a:lnSpc>
        <a:spcBef>
          <a:spcPct val="0"/>
        </a:spcBef>
        <a:buNone/>
        <a:defRPr sz="4000" b="1" kern="1200">
          <a:solidFill>
            <a:schemeClr val="bg2">
              <a:lumMod val="10000"/>
            </a:schemeClr>
          </a:solidFill>
          <a:latin typeface="Museo Slab 500" panose="02000000000000000000" pitchFamily="2" charset="77"/>
          <a:ea typeface="Museo Slab 500" panose="02000000000000000000" pitchFamily="2" charset="77"/>
          <a:cs typeface="Museo Slab 500" panose="02000000000000000000" pitchFamily="2" charset="77"/>
        </a:defRPr>
      </a:lvl1pPr>
    </p:titleStyle>
    <p:bodyStyle>
      <a:lvl1pPr marL="0" indent="0" algn="l" defTabSz="914400" rtl="0" eaLnBrk="1" latinLnBrk="0" hangingPunct="1">
        <a:lnSpc>
          <a:spcPct val="90000"/>
        </a:lnSpc>
        <a:spcBef>
          <a:spcPts val="1000"/>
        </a:spcBef>
        <a:buFont typeface="Arial"/>
        <a:buNone/>
        <a:defRPr sz="2800" b="0" i="0" kern="1200">
          <a:solidFill>
            <a:schemeClr val="bg2">
              <a:lumMod val="10000"/>
            </a:schemeClr>
          </a:solidFill>
          <a:latin typeface="+mn-lt"/>
          <a:ea typeface="Trebuchet MS" charset="0"/>
          <a:cs typeface="Trebuchet MS" charset="0"/>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8000" dirty="0"/>
              <a:t>Higher Education Funding Formula </a:t>
            </a:r>
            <a:br>
              <a:rPr lang="en-US" sz="8000" dirty="0"/>
            </a:br>
            <a:r>
              <a:rPr lang="en-US" sz="8000" dirty="0"/>
              <a:t>Review Working Group</a:t>
            </a:r>
          </a:p>
        </p:txBody>
      </p:sp>
      <p:sp>
        <p:nvSpPr>
          <p:cNvPr id="6" name="Text Placeholder 5"/>
          <p:cNvSpPr>
            <a:spLocks noGrp="1"/>
          </p:cNvSpPr>
          <p:nvPr>
            <p:ph type="body" sz="quarter" idx="12"/>
          </p:nvPr>
        </p:nvSpPr>
        <p:spPr/>
        <p:txBody>
          <a:bodyPr/>
          <a:lstStyle/>
          <a:p>
            <a:r>
              <a:rPr lang="en-US" dirty="0"/>
              <a:t>Meeting #1</a:t>
            </a:r>
          </a:p>
        </p:txBody>
      </p:sp>
      <p:sp>
        <p:nvSpPr>
          <p:cNvPr id="11" name="Text Placeholder 10"/>
          <p:cNvSpPr>
            <a:spLocks noGrp="1"/>
          </p:cNvSpPr>
          <p:nvPr>
            <p:ph type="body" sz="quarter" idx="13"/>
          </p:nvPr>
        </p:nvSpPr>
        <p:spPr/>
        <p:txBody>
          <a:bodyPr/>
          <a:lstStyle/>
          <a:p>
            <a:pPr lvl="0"/>
            <a:r>
              <a:rPr lang="en-US" dirty="0"/>
              <a:t>December 18, 2024</a:t>
            </a:r>
          </a:p>
        </p:txBody>
      </p:sp>
    </p:spTree>
    <p:extLst>
      <p:ext uri="{BB962C8B-B14F-4D97-AF65-F5344CB8AC3E}">
        <p14:creationId xmlns:p14="http://schemas.microsoft.com/office/powerpoint/2010/main" val="12399975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58685" y="1028419"/>
            <a:ext cx="9274627" cy="1680213"/>
          </a:xfrm>
        </p:spPr>
        <p:txBody>
          <a:bodyPr/>
          <a:lstStyle/>
          <a:p>
            <a:r>
              <a:rPr lang="en-US" dirty="0"/>
              <a:t>Legislative Declaration - continued</a:t>
            </a:r>
          </a:p>
        </p:txBody>
      </p:sp>
      <p:sp>
        <p:nvSpPr>
          <p:cNvPr id="5" name="Text Placeholder 4"/>
          <p:cNvSpPr>
            <a:spLocks noGrp="1"/>
          </p:cNvSpPr>
          <p:nvPr>
            <p:ph type="body" sz="quarter" idx="12"/>
          </p:nvPr>
        </p:nvSpPr>
        <p:spPr>
          <a:xfrm>
            <a:off x="1458685" y="2870370"/>
            <a:ext cx="9635413" cy="3325169"/>
          </a:xfrm>
        </p:spPr>
        <p:txBody>
          <a:bodyPr>
            <a:normAutofit/>
          </a:bodyPr>
          <a:lstStyle/>
          <a:p>
            <a:pPr marL="457200" indent="-457200" algn="l">
              <a:lnSpc>
                <a:spcPct val="114000"/>
              </a:lnSpc>
              <a:spcBef>
                <a:spcPts val="600"/>
              </a:spcBef>
              <a:buFont typeface="+mj-lt"/>
              <a:buAutoNum type="arabicPeriod"/>
            </a:pPr>
            <a:r>
              <a:rPr lang="en-US" dirty="0"/>
              <a:t>Increase the number of Coloradans who have earned a high-quality postsecondary credential. – C.R.S. 23-18-301 (1)(d)</a:t>
            </a:r>
          </a:p>
          <a:p>
            <a:pPr marL="457200" indent="-457200" algn="l">
              <a:lnSpc>
                <a:spcPct val="114000"/>
              </a:lnSpc>
              <a:spcBef>
                <a:spcPts val="600"/>
              </a:spcBef>
              <a:buFont typeface="+mj-lt"/>
              <a:buAutoNum type="arabicPeriod"/>
            </a:pPr>
            <a:r>
              <a:rPr lang="en-US" dirty="0"/>
              <a:t>Access to affordable PSE opportunities, regardless of income, race, gender, age, location, or academic preparation. – C.R.S. 23-28-301(1)(e)</a:t>
            </a:r>
          </a:p>
          <a:p>
            <a:pPr marL="457200" indent="-457200" algn="l">
              <a:lnSpc>
                <a:spcPct val="114000"/>
              </a:lnSpc>
              <a:spcBef>
                <a:spcPts val="600"/>
              </a:spcBef>
              <a:buFont typeface="+mj-lt"/>
              <a:buAutoNum type="arabicPeriod"/>
            </a:pPr>
            <a:r>
              <a:rPr lang="en-US" dirty="0"/>
              <a:t>Increase the rate of participation of low-income and currently underrepresented minority students. – C.R.S. 23-18-301 (1)(f)</a:t>
            </a:r>
          </a:p>
        </p:txBody>
      </p:sp>
    </p:spTree>
    <p:extLst>
      <p:ext uri="{BB962C8B-B14F-4D97-AF65-F5344CB8AC3E}">
        <p14:creationId xmlns:p14="http://schemas.microsoft.com/office/powerpoint/2010/main" val="17328468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58685" y="1019086"/>
            <a:ext cx="9274627" cy="1680213"/>
          </a:xfrm>
        </p:spPr>
        <p:txBody>
          <a:bodyPr/>
          <a:lstStyle/>
          <a:p>
            <a:r>
              <a:rPr lang="en-US" dirty="0"/>
              <a:t>Legislative Declaration – continued</a:t>
            </a:r>
          </a:p>
        </p:txBody>
      </p:sp>
      <p:sp>
        <p:nvSpPr>
          <p:cNvPr id="5" name="Text Placeholder 4"/>
          <p:cNvSpPr>
            <a:spLocks noGrp="1"/>
          </p:cNvSpPr>
          <p:nvPr>
            <p:ph type="body" sz="quarter" idx="12"/>
          </p:nvPr>
        </p:nvSpPr>
        <p:spPr>
          <a:xfrm>
            <a:off x="1458685" y="2908869"/>
            <a:ext cx="9274627" cy="2978747"/>
          </a:xfrm>
        </p:spPr>
        <p:txBody>
          <a:bodyPr vert="horz" lIns="91440" tIns="45720" rIns="91440" bIns="45720" rtlCol="0">
            <a:normAutofit/>
          </a:bodyPr>
          <a:lstStyle/>
          <a:p>
            <a:pPr marL="457200" indent="-457200" algn="l">
              <a:lnSpc>
                <a:spcPct val="114000"/>
              </a:lnSpc>
              <a:spcBef>
                <a:spcPts val="600"/>
              </a:spcBef>
              <a:buFont typeface="+mj-lt"/>
              <a:buAutoNum type="arabicPeriod"/>
            </a:pPr>
            <a:r>
              <a:rPr lang="en-US" dirty="0"/>
              <a:t>To ensure tax dollars are being used to achieve state goals, higher education must be funded in a manner that is transparent and understandable. – C.R.S. 23-18-301 (2)(a)</a:t>
            </a:r>
          </a:p>
          <a:p>
            <a:pPr marL="457200" indent="-457200" algn="l">
              <a:lnSpc>
                <a:spcPct val="114000"/>
              </a:lnSpc>
              <a:spcBef>
                <a:spcPts val="600"/>
              </a:spcBef>
              <a:buFont typeface="+mj-lt"/>
              <a:buAutoNum type="arabicPeriod"/>
            </a:pPr>
            <a:r>
              <a:rPr lang="en-US" dirty="0"/>
              <a:t>To accomplish these state goals, must establish performance metrics that are consistent, predictable, and focused on improved performance. – C.R.S. 23-18-301 (2)(b)</a:t>
            </a:r>
          </a:p>
        </p:txBody>
      </p:sp>
    </p:spTree>
    <p:extLst>
      <p:ext uri="{BB962C8B-B14F-4D97-AF65-F5344CB8AC3E}">
        <p14:creationId xmlns:p14="http://schemas.microsoft.com/office/powerpoint/2010/main" val="34200717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FA8318-C9DE-8579-1392-BEA852508C27}"/>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46BAD260-7B9D-39E0-DDC0-B2EE3D8A6B3D}"/>
              </a:ext>
            </a:extLst>
          </p:cNvPr>
          <p:cNvSpPr>
            <a:spLocks noGrp="1"/>
          </p:cNvSpPr>
          <p:nvPr>
            <p:ph type="title" idx="4294967295"/>
          </p:nvPr>
        </p:nvSpPr>
        <p:spPr>
          <a:xfrm>
            <a:off x="214314" y="606425"/>
            <a:ext cx="5725400" cy="14319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 typeface="Arial"/>
              <a:buNone/>
              <a:tabLst/>
              <a:defRPr/>
            </a:pPr>
            <a:r>
              <a:rPr lang="en-US" sz="4500" dirty="0">
                <a:solidFill>
                  <a:srgbClr val="232C67"/>
                </a:solidFill>
                <a:latin typeface="Trebuchet MS" charset="0"/>
                <a:ea typeface="Trebuchet MS" charset="0"/>
                <a:cs typeface="Trebuchet MS" charset="0"/>
              </a:rPr>
              <a:t>House Bill 20-1366</a:t>
            </a:r>
            <a:br>
              <a:rPr lang="en-US" sz="4500" dirty="0">
                <a:solidFill>
                  <a:srgbClr val="232C67"/>
                </a:solidFill>
                <a:latin typeface="Trebuchet MS" charset="0"/>
                <a:ea typeface="Trebuchet MS" charset="0"/>
                <a:cs typeface="Trebuchet MS" charset="0"/>
              </a:rPr>
            </a:br>
            <a:r>
              <a:rPr lang="en-US" sz="3600" dirty="0">
                <a:solidFill>
                  <a:srgbClr val="232C67"/>
                </a:solidFill>
                <a:latin typeface="Trebuchet MS" charset="0"/>
                <a:ea typeface="Trebuchet MS" charset="0"/>
                <a:cs typeface="Trebuchet MS" charset="0"/>
              </a:rPr>
              <a:t>Funding Allocation Model</a:t>
            </a:r>
            <a:endParaRPr kumimoji="0" lang="en-US" sz="4500" b="1" i="0" u="none" strike="noStrike" kern="1200" cap="none" spc="0" normalizeH="0" baseline="0" noProof="0" dirty="0">
              <a:ln>
                <a:noFill/>
              </a:ln>
              <a:solidFill>
                <a:srgbClr val="232C67"/>
              </a:solidFill>
              <a:effectLst/>
              <a:uLnTx/>
              <a:uFillTx/>
              <a:latin typeface="Trebuchet MS" charset="0"/>
              <a:ea typeface="Trebuchet MS" charset="0"/>
              <a:cs typeface="Trebuchet MS" charset="0"/>
            </a:endParaRPr>
          </a:p>
        </p:txBody>
      </p:sp>
      <p:sp>
        <p:nvSpPr>
          <p:cNvPr id="6" name="Text Placeholder 5">
            <a:extLst>
              <a:ext uri="{FF2B5EF4-FFF2-40B4-BE49-F238E27FC236}">
                <a16:creationId xmlns:a16="http://schemas.microsoft.com/office/drawing/2014/main" id="{3B569E24-98E2-8C26-F5BE-20DD0BFBCBFD}"/>
              </a:ext>
            </a:extLst>
          </p:cNvPr>
          <p:cNvSpPr>
            <a:spLocks noGrp="1"/>
          </p:cNvSpPr>
          <p:nvPr>
            <p:ph type="body" sz="quarter" idx="15"/>
          </p:nvPr>
        </p:nvSpPr>
        <p:spPr>
          <a:xfrm>
            <a:off x="729343" y="2403567"/>
            <a:ext cx="5001986" cy="4258490"/>
          </a:xfrm>
        </p:spPr>
        <p:txBody>
          <a:bodyPr>
            <a:normAutofit/>
          </a:bodyPr>
          <a:lstStyle/>
          <a:p>
            <a:pPr>
              <a:lnSpc>
                <a:spcPts val="3000"/>
              </a:lnSpc>
              <a:spcBef>
                <a:spcPts val="0"/>
              </a:spcBef>
            </a:pPr>
            <a:r>
              <a:rPr lang="en-US" sz="1600" dirty="0">
                <a:solidFill>
                  <a:schemeClr val="tx1"/>
                </a:solidFill>
              </a:rPr>
              <a:t>Performance funding allocation model contains 3 steps:</a:t>
            </a:r>
          </a:p>
          <a:p>
            <a:pPr marL="285750" indent="-285750">
              <a:lnSpc>
                <a:spcPts val="3000"/>
              </a:lnSpc>
              <a:spcBef>
                <a:spcPts val="0"/>
              </a:spcBef>
              <a:buFont typeface="Arial" panose="020B0604020202020204" pitchFamily="34" charset="0"/>
              <a:buChar char="•"/>
            </a:pPr>
            <a:r>
              <a:rPr lang="en-US" sz="1600" dirty="0">
                <a:solidFill>
                  <a:schemeClr val="tx1"/>
                </a:solidFill>
              </a:rPr>
              <a:t>Step 1 (ongoing) &amp; Step 3 (one-time) allocate flexible funding based on institutional needs, base funding concerns , specific institutional projects, or specific populations.</a:t>
            </a:r>
          </a:p>
          <a:p>
            <a:pPr marL="285750" indent="-285750">
              <a:lnSpc>
                <a:spcPts val="3000"/>
              </a:lnSpc>
              <a:spcBef>
                <a:spcPts val="0"/>
              </a:spcBef>
              <a:buFont typeface="Arial" panose="020B0604020202020204" pitchFamily="34" charset="0"/>
              <a:buChar char="•"/>
            </a:pPr>
            <a:r>
              <a:rPr lang="en-US" sz="1600" dirty="0">
                <a:solidFill>
                  <a:schemeClr val="tx1"/>
                </a:solidFill>
              </a:rPr>
              <a:t>Step 2 (base funding + previous year’s Step 1 funds) funding distributed based on performance metrics aligned with state goals + CCHE strategic plan.</a:t>
            </a:r>
          </a:p>
          <a:p>
            <a:pPr marL="285750" indent="-285750">
              <a:lnSpc>
                <a:spcPts val="3000"/>
              </a:lnSpc>
              <a:spcBef>
                <a:spcPts val="0"/>
              </a:spcBef>
              <a:buFont typeface="Arial" panose="020B0604020202020204" pitchFamily="34" charset="0"/>
              <a:buChar char="•"/>
            </a:pPr>
            <a:r>
              <a:rPr lang="en-US" sz="1600" dirty="0">
                <a:solidFill>
                  <a:schemeClr val="tx1"/>
                </a:solidFill>
              </a:rPr>
              <a:t>Weighted metrics measure performance overtime, comparing institutions to themselves and the average Governing Board.</a:t>
            </a:r>
          </a:p>
        </p:txBody>
      </p:sp>
      <p:pic>
        <p:nvPicPr>
          <p:cNvPr id="2" name="Picture 1">
            <a:extLst>
              <a:ext uri="{FF2B5EF4-FFF2-40B4-BE49-F238E27FC236}">
                <a16:creationId xmlns:a16="http://schemas.microsoft.com/office/drawing/2014/main" id="{3514A190-7E33-CAC7-470B-4E532287A94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939713" y="4661"/>
            <a:ext cx="6096000" cy="2032000"/>
          </a:xfrm>
          <a:prstGeom prst="rect">
            <a:avLst/>
          </a:prstGeom>
        </p:spPr>
      </p:pic>
      <p:sp>
        <p:nvSpPr>
          <p:cNvPr id="5" name="Text Placeholder 4">
            <a:extLst>
              <a:ext uri="{FF2B5EF4-FFF2-40B4-BE49-F238E27FC236}">
                <a16:creationId xmlns:a16="http://schemas.microsoft.com/office/drawing/2014/main" id="{AEBD8E39-68D4-02FE-95AC-412578A0AF52}"/>
              </a:ext>
            </a:extLst>
          </p:cNvPr>
          <p:cNvSpPr>
            <a:spLocks noGrp="1"/>
          </p:cNvSpPr>
          <p:nvPr>
            <p:ph type="body" sz="quarter" idx="14"/>
          </p:nvPr>
        </p:nvSpPr>
        <p:spPr>
          <a:xfrm>
            <a:off x="6460672" y="2403567"/>
            <a:ext cx="5001986" cy="4258490"/>
          </a:xfrm>
        </p:spPr>
        <p:txBody>
          <a:bodyPr>
            <a:normAutofit/>
          </a:bodyPr>
          <a:lstStyle/>
          <a:p>
            <a:pPr algn="ctr"/>
            <a:r>
              <a:rPr lang="en-US" dirty="0"/>
              <a:t>Current Performance Metrics</a:t>
            </a:r>
          </a:p>
          <a:p>
            <a:pPr marL="457200" indent="-457200">
              <a:buFont typeface="+mj-lt"/>
              <a:buAutoNum type="arabicPeriod"/>
            </a:pPr>
            <a:r>
              <a:rPr lang="en-US" sz="2000" dirty="0"/>
              <a:t>Resident student FTE</a:t>
            </a:r>
          </a:p>
          <a:p>
            <a:pPr marL="457200" indent="-457200">
              <a:buFont typeface="+mj-lt"/>
              <a:buAutoNum type="arabicPeriod"/>
            </a:pPr>
            <a:r>
              <a:rPr lang="en-US" sz="2000" dirty="0"/>
              <a:t>Resident first-gen UG student HC</a:t>
            </a:r>
          </a:p>
          <a:p>
            <a:pPr marL="457200" indent="-457200">
              <a:buFont typeface="+mj-lt"/>
              <a:buAutoNum type="arabicPeriod"/>
            </a:pPr>
            <a:r>
              <a:rPr lang="en-US" sz="2000" dirty="0"/>
              <a:t>Credential completion</a:t>
            </a:r>
          </a:p>
          <a:p>
            <a:pPr marL="457200" indent="-457200">
              <a:buFont typeface="+mj-lt"/>
              <a:buAutoNum type="arabicPeriod"/>
            </a:pPr>
            <a:r>
              <a:rPr lang="en-US" sz="2000" dirty="0"/>
              <a:t>Resident Pell UG student population share</a:t>
            </a:r>
          </a:p>
          <a:p>
            <a:pPr marL="457200" indent="-457200">
              <a:buFont typeface="+mj-lt"/>
              <a:buAutoNum type="arabicPeriod"/>
            </a:pPr>
            <a:r>
              <a:rPr lang="en-US" sz="2000" dirty="0"/>
              <a:t>Resident URM UG student population share</a:t>
            </a:r>
          </a:p>
          <a:p>
            <a:pPr marL="457200" indent="-457200">
              <a:buFont typeface="+mj-lt"/>
              <a:buAutoNum type="arabicPeriod"/>
            </a:pPr>
            <a:r>
              <a:rPr lang="en-US" sz="2000" dirty="0"/>
              <a:t>Retention rate</a:t>
            </a:r>
          </a:p>
          <a:p>
            <a:pPr marL="457200" indent="-457200">
              <a:buFont typeface="+mj-lt"/>
              <a:buAutoNum type="arabicPeriod"/>
            </a:pPr>
            <a:r>
              <a:rPr lang="en-US" sz="2000" dirty="0"/>
              <a:t>100% normal time graduation rate</a:t>
            </a:r>
          </a:p>
          <a:p>
            <a:pPr marL="457200" indent="-457200">
              <a:buFont typeface="+mj-lt"/>
              <a:buAutoNum type="arabicPeriod"/>
            </a:pPr>
            <a:r>
              <a:rPr lang="en-US" sz="2000" dirty="0"/>
              <a:t>150% normal time graduation rate</a:t>
            </a:r>
          </a:p>
        </p:txBody>
      </p:sp>
    </p:spTree>
    <p:extLst>
      <p:ext uri="{BB962C8B-B14F-4D97-AF65-F5344CB8AC3E}">
        <p14:creationId xmlns:p14="http://schemas.microsoft.com/office/powerpoint/2010/main" val="18909406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0BED34-9307-8FA3-62D3-F925D9A742EE}"/>
            </a:ext>
          </a:extLst>
        </p:cNvPr>
        <p:cNvGrpSpPr/>
        <p:nvPr/>
      </p:nvGrpSpPr>
      <p:grpSpPr>
        <a:xfrm>
          <a:off x="0" y="0"/>
          <a:ext cx="0" cy="0"/>
          <a:chOff x="0" y="0"/>
          <a:chExt cx="0" cy="0"/>
        </a:xfrm>
      </p:grpSpPr>
      <p:sp>
        <p:nvSpPr>
          <p:cNvPr id="13" name="Text Placeholder 3">
            <a:extLst>
              <a:ext uri="{FF2B5EF4-FFF2-40B4-BE49-F238E27FC236}">
                <a16:creationId xmlns:a16="http://schemas.microsoft.com/office/drawing/2014/main" id="{4C5D6421-A662-39CF-42D9-0FE8F5E8B704}"/>
              </a:ext>
            </a:extLst>
          </p:cNvPr>
          <p:cNvSpPr txBox="1">
            <a:spLocks noGrp="1"/>
          </p:cNvSpPr>
          <p:nvPr>
            <p:ph type="title" idx="4294967295"/>
          </p:nvPr>
        </p:nvSpPr>
        <p:spPr>
          <a:xfrm>
            <a:off x="88865" y="869849"/>
            <a:ext cx="6088062" cy="14303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000" b="1" kern="1200">
                <a:solidFill>
                  <a:schemeClr val="bg2">
                    <a:lumMod val="10000"/>
                  </a:schemeClr>
                </a:solidFill>
                <a:latin typeface="Museo Slab 500" panose="02000000000000000000" pitchFamily="2" charset="77"/>
                <a:ea typeface="Museo Slab 500" panose="02000000000000000000" pitchFamily="2" charset="77"/>
                <a:cs typeface="Museo Slab 500" panose="02000000000000000000" pitchFamily="2" charset="77"/>
              </a:defRPr>
            </a:lvl1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3600" b="1" i="0" u="none" strike="noStrike" kern="1200" cap="none" spc="0" normalizeH="0" baseline="0" noProof="0" dirty="0">
                <a:ln>
                  <a:noFill/>
                </a:ln>
                <a:solidFill>
                  <a:srgbClr val="232C67"/>
                </a:solidFill>
                <a:effectLst/>
                <a:uLnTx/>
                <a:uFillTx/>
                <a:latin typeface="Trebuchet MS" charset="0"/>
                <a:ea typeface="Trebuchet MS" charset="0"/>
                <a:cs typeface="Trebuchet MS" charset="0"/>
              </a:rPr>
              <a:t>Current Funding Formula Operation + Investment</a:t>
            </a:r>
          </a:p>
        </p:txBody>
      </p:sp>
      <p:sp>
        <p:nvSpPr>
          <p:cNvPr id="12" name="Text Placeholder 5">
            <a:extLst>
              <a:ext uri="{FF2B5EF4-FFF2-40B4-BE49-F238E27FC236}">
                <a16:creationId xmlns:a16="http://schemas.microsoft.com/office/drawing/2014/main" id="{9A4C3548-0CC2-AF54-8FDE-65587ABB6DA6}"/>
              </a:ext>
            </a:extLst>
          </p:cNvPr>
          <p:cNvSpPr txBox="1">
            <a:spLocks/>
          </p:cNvSpPr>
          <p:nvPr/>
        </p:nvSpPr>
        <p:spPr>
          <a:xfrm>
            <a:off x="501446" y="2403567"/>
            <a:ext cx="5388078" cy="424303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b="0" i="0" kern="1200">
                <a:solidFill>
                  <a:schemeClr val="accent3">
                    <a:lumMod val="10000"/>
                  </a:schemeClr>
                </a:solidFill>
                <a:latin typeface="+mn-lt"/>
                <a:ea typeface="Trebuchet MS" charset="0"/>
                <a:cs typeface="Trebuchet MS" charset="0"/>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3000"/>
              </a:lnSpc>
              <a:spcBef>
                <a:spcPts val="0"/>
              </a:spcBef>
              <a:spcAft>
                <a:spcPts val="600"/>
              </a:spcAft>
            </a:pPr>
            <a:r>
              <a:rPr lang="en-US" sz="1800" i="1" dirty="0">
                <a:solidFill>
                  <a:schemeClr val="tx1"/>
                </a:solidFill>
              </a:rPr>
              <a:t>The current funding model multiplies each institution’s rate of change by their share of previous year’s total funding.</a:t>
            </a:r>
          </a:p>
          <a:p>
            <a:pPr marL="342900" indent="-342900">
              <a:lnSpc>
                <a:spcPts val="3000"/>
              </a:lnSpc>
              <a:spcBef>
                <a:spcPts val="0"/>
              </a:spcBef>
              <a:spcAft>
                <a:spcPts val="600"/>
              </a:spcAft>
              <a:buFont typeface="Arial" panose="020B0604020202020204" pitchFamily="34" charset="0"/>
              <a:buChar char="•"/>
            </a:pPr>
            <a:r>
              <a:rPr lang="en-US" sz="1600" dirty="0"/>
              <a:t>This use of “role and mission adjustments” ensures stable and predictable funding year to year.</a:t>
            </a:r>
            <a:endParaRPr lang="en-US" sz="1600" dirty="0">
              <a:solidFill>
                <a:schemeClr val="tx1"/>
              </a:solidFill>
            </a:endParaRPr>
          </a:p>
          <a:p>
            <a:pPr>
              <a:lnSpc>
                <a:spcPts val="3000"/>
              </a:lnSpc>
              <a:spcBef>
                <a:spcPts val="0"/>
              </a:spcBef>
              <a:spcAft>
                <a:spcPts val="600"/>
              </a:spcAft>
            </a:pPr>
            <a:r>
              <a:rPr lang="en-US" sz="1800" i="1" dirty="0">
                <a:solidFill>
                  <a:schemeClr val="tx1"/>
                </a:solidFill>
              </a:rPr>
              <a:t>Since the current model was implemented in FY 2021-22, </a:t>
            </a:r>
            <a:r>
              <a:rPr lang="en-US" sz="1800" b="1" i="1" dirty="0">
                <a:solidFill>
                  <a:schemeClr val="tx1"/>
                </a:solidFill>
              </a:rPr>
              <a:t>over $355M in new funding </a:t>
            </a:r>
            <a:r>
              <a:rPr lang="en-US" sz="1800" i="1" dirty="0">
                <a:solidFill>
                  <a:schemeClr val="tx1"/>
                </a:solidFill>
              </a:rPr>
              <a:t>has been distributed to IHEs in ongoing state support.</a:t>
            </a:r>
          </a:p>
          <a:p>
            <a:pPr marL="342900" indent="-342900">
              <a:lnSpc>
                <a:spcPts val="3000"/>
              </a:lnSpc>
              <a:spcBef>
                <a:spcPts val="0"/>
              </a:spcBef>
              <a:spcAft>
                <a:spcPts val="600"/>
              </a:spcAft>
              <a:buFont typeface="Arial" panose="020B0604020202020204" pitchFamily="34" charset="0"/>
              <a:buChar char="•"/>
            </a:pPr>
            <a:r>
              <a:rPr lang="en-US" sz="1600" dirty="0"/>
              <a:t>Step 1 Funds - $125M</a:t>
            </a:r>
          </a:p>
          <a:p>
            <a:pPr marL="342900" indent="-342900">
              <a:lnSpc>
                <a:spcPts val="3000"/>
              </a:lnSpc>
              <a:spcBef>
                <a:spcPts val="0"/>
              </a:spcBef>
              <a:buFont typeface="Arial" panose="020B0604020202020204" pitchFamily="34" charset="0"/>
              <a:buChar char="•"/>
            </a:pPr>
            <a:r>
              <a:rPr lang="en-US" sz="1600" dirty="0"/>
              <a:t>Step 2 Funds - $230M</a:t>
            </a:r>
          </a:p>
          <a:p>
            <a:pPr>
              <a:lnSpc>
                <a:spcPts val="3000"/>
              </a:lnSpc>
              <a:spcBef>
                <a:spcPts val="0"/>
              </a:spcBef>
            </a:pPr>
            <a:endParaRPr lang="en-US" sz="1900" dirty="0"/>
          </a:p>
        </p:txBody>
      </p:sp>
      <p:sp>
        <p:nvSpPr>
          <p:cNvPr id="9" name="Text Placeholder 6">
            <a:extLst>
              <a:ext uri="{FF2B5EF4-FFF2-40B4-BE49-F238E27FC236}">
                <a16:creationId xmlns:a16="http://schemas.microsoft.com/office/drawing/2014/main" id="{77F26075-55B6-132F-7513-738BAE1AF81D}"/>
              </a:ext>
            </a:extLst>
          </p:cNvPr>
          <p:cNvSpPr txBox="1">
            <a:spLocks/>
          </p:cNvSpPr>
          <p:nvPr/>
        </p:nvSpPr>
        <p:spPr>
          <a:xfrm>
            <a:off x="6558993" y="2738332"/>
            <a:ext cx="5001986" cy="46944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400" b="0" i="0" kern="1200">
                <a:solidFill>
                  <a:schemeClr val="accent3">
                    <a:lumMod val="10000"/>
                  </a:schemeClr>
                </a:solidFill>
                <a:latin typeface="+mn-lt"/>
                <a:ea typeface="Trebuchet MS" charset="0"/>
                <a:cs typeface="Trebuchet MS" charset="0"/>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b="1" dirty="0"/>
              <a:t>Current Weight Structure</a:t>
            </a:r>
          </a:p>
        </p:txBody>
      </p:sp>
      <p:graphicFrame>
        <p:nvGraphicFramePr>
          <p:cNvPr id="2" name="Table 1" descr="Performance Funding Metrics and corresponding assigned weights.">
            <a:extLst>
              <a:ext uri="{FF2B5EF4-FFF2-40B4-BE49-F238E27FC236}">
                <a16:creationId xmlns:a16="http://schemas.microsoft.com/office/drawing/2014/main" id="{CA5F1782-40A8-C6AE-A6D9-7A97905B4149}"/>
              </a:ext>
            </a:extLst>
          </p:cNvPr>
          <p:cNvGraphicFramePr>
            <a:graphicFrameLocks noGrp="1"/>
          </p:cNvGraphicFramePr>
          <p:nvPr>
            <p:extLst>
              <p:ext uri="{D42A27DB-BD31-4B8C-83A1-F6EECF244321}">
                <p14:modId xmlns:p14="http://schemas.microsoft.com/office/powerpoint/2010/main" val="2423166949"/>
              </p:ext>
            </p:extLst>
          </p:nvPr>
        </p:nvGraphicFramePr>
        <p:xfrm>
          <a:off x="6176927" y="3233691"/>
          <a:ext cx="5721738" cy="3291840"/>
        </p:xfrm>
        <a:graphic>
          <a:graphicData uri="http://schemas.openxmlformats.org/drawingml/2006/table">
            <a:tbl>
              <a:tblPr firstRow="1" bandRow="1">
                <a:tableStyleId>{5C22544A-7EE6-4342-B048-85BDC9FD1C3A}</a:tableStyleId>
              </a:tblPr>
              <a:tblGrid>
                <a:gridCol w="4704702">
                  <a:extLst>
                    <a:ext uri="{9D8B030D-6E8A-4147-A177-3AD203B41FA5}">
                      <a16:colId xmlns:a16="http://schemas.microsoft.com/office/drawing/2014/main" val="1257650886"/>
                    </a:ext>
                  </a:extLst>
                </a:gridCol>
                <a:gridCol w="1017036">
                  <a:extLst>
                    <a:ext uri="{9D8B030D-6E8A-4147-A177-3AD203B41FA5}">
                      <a16:colId xmlns:a16="http://schemas.microsoft.com/office/drawing/2014/main" val="608147645"/>
                    </a:ext>
                  </a:extLst>
                </a:gridCol>
              </a:tblGrid>
              <a:tr h="0">
                <a:tc>
                  <a:txBody>
                    <a:bodyPr/>
                    <a:lstStyle/>
                    <a:p>
                      <a:r>
                        <a:rPr lang="en-US" dirty="0"/>
                        <a:t>Performance Funding Metrics</a:t>
                      </a:r>
                    </a:p>
                  </a:txBody>
                  <a:tcPr/>
                </a:tc>
                <a:tc>
                  <a:txBody>
                    <a:bodyPr/>
                    <a:lstStyle/>
                    <a:p>
                      <a:r>
                        <a:rPr lang="en-US" dirty="0"/>
                        <a:t>Weight</a:t>
                      </a:r>
                    </a:p>
                  </a:txBody>
                  <a:tcPr/>
                </a:tc>
                <a:extLst>
                  <a:ext uri="{0D108BD9-81ED-4DB2-BD59-A6C34878D82A}">
                    <a16:rowId xmlns:a16="http://schemas.microsoft.com/office/drawing/2014/main" val="1816707406"/>
                  </a:ext>
                </a:extLst>
              </a:tr>
              <a:tr h="336281">
                <a:tc>
                  <a:txBody>
                    <a:bodyPr/>
                    <a:lstStyle/>
                    <a:p>
                      <a:r>
                        <a:rPr lang="en-US" dirty="0"/>
                        <a:t>Resident Full-Time Enrollment</a:t>
                      </a:r>
                    </a:p>
                  </a:txBody>
                  <a:tcPr/>
                </a:tc>
                <a:tc>
                  <a:txBody>
                    <a:bodyPr/>
                    <a:lstStyle/>
                    <a:p>
                      <a:r>
                        <a:rPr lang="en-US" dirty="0"/>
                        <a:t>10.0%</a:t>
                      </a:r>
                    </a:p>
                  </a:txBody>
                  <a:tcPr/>
                </a:tc>
                <a:extLst>
                  <a:ext uri="{0D108BD9-81ED-4DB2-BD59-A6C34878D82A}">
                    <a16:rowId xmlns:a16="http://schemas.microsoft.com/office/drawing/2014/main" val="3989491377"/>
                  </a:ext>
                </a:extLst>
              </a:tr>
              <a:tr h="336281">
                <a:tc>
                  <a:txBody>
                    <a:bodyPr/>
                    <a:lstStyle/>
                    <a:p>
                      <a:r>
                        <a:rPr lang="en-US" dirty="0"/>
                        <a:t>First-Generation Resident Headcount Enrollment</a:t>
                      </a:r>
                    </a:p>
                  </a:txBody>
                  <a:tcPr/>
                </a:tc>
                <a:tc>
                  <a:txBody>
                    <a:bodyPr/>
                    <a:lstStyle/>
                    <a:p>
                      <a:r>
                        <a:rPr lang="en-US" dirty="0"/>
                        <a:t>5.0%</a:t>
                      </a:r>
                    </a:p>
                  </a:txBody>
                  <a:tcPr/>
                </a:tc>
                <a:extLst>
                  <a:ext uri="{0D108BD9-81ED-4DB2-BD59-A6C34878D82A}">
                    <a16:rowId xmlns:a16="http://schemas.microsoft.com/office/drawing/2014/main" val="2715207626"/>
                  </a:ext>
                </a:extLst>
              </a:tr>
              <a:tr h="336281">
                <a:tc>
                  <a:txBody>
                    <a:bodyPr/>
                    <a:lstStyle/>
                    <a:p>
                      <a:r>
                        <a:rPr lang="en-US" dirty="0"/>
                        <a:t>Credential Production</a:t>
                      </a:r>
                    </a:p>
                  </a:txBody>
                  <a:tcPr/>
                </a:tc>
                <a:tc>
                  <a:txBody>
                    <a:bodyPr/>
                    <a:lstStyle/>
                    <a:p>
                      <a:r>
                        <a:rPr lang="en-US" dirty="0"/>
                        <a:t>5.0%</a:t>
                      </a:r>
                    </a:p>
                  </a:txBody>
                  <a:tcPr/>
                </a:tc>
                <a:extLst>
                  <a:ext uri="{0D108BD9-81ED-4DB2-BD59-A6C34878D82A}">
                    <a16:rowId xmlns:a16="http://schemas.microsoft.com/office/drawing/2014/main" val="364946857"/>
                  </a:ext>
                </a:extLst>
              </a:tr>
              <a:tr h="336281">
                <a:tc>
                  <a:txBody>
                    <a:bodyPr/>
                    <a:lstStyle/>
                    <a:p>
                      <a:r>
                        <a:rPr lang="en-US" dirty="0"/>
                        <a:t>Pell-Eligible Student Share</a:t>
                      </a:r>
                    </a:p>
                  </a:txBody>
                  <a:tcPr/>
                </a:tc>
                <a:tc>
                  <a:txBody>
                    <a:bodyPr/>
                    <a:lstStyle/>
                    <a:p>
                      <a:r>
                        <a:rPr lang="en-US" dirty="0"/>
                        <a:t>20.0%</a:t>
                      </a:r>
                    </a:p>
                  </a:txBody>
                  <a:tcPr/>
                </a:tc>
                <a:extLst>
                  <a:ext uri="{0D108BD9-81ED-4DB2-BD59-A6C34878D82A}">
                    <a16:rowId xmlns:a16="http://schemas.microsoft.com/office/drawing/2014/main" val="3325688396"/>
                  </a:ext>
                </a:extLst>
              </a:tr>
              <a:tr h="336281">
                <a:tc>
                  <a:txBody>
                    <a:bodyPr/>
                    <a:lstStyle/>
                    <a:p>
                      <a:r>
                        <a:rPr lang="en-US" dirty="0"/>
                        <a:t>Underrepresented Minority Student Share</a:t>
                      </a:r>
                    </a:p>
                  </a:txBody>
                  <a:tcPr/>
                </a:tc>
                <a:tc>
                  <a:txBody>
                    <a:bodyPr/>
                    <a:lstStyle/>
                    <a:p>
                      <a:r>
                        <a:rPr lang="en-US" dirty="0"/>
                        <a:t>20.0%</a:t>
                      </a:r>
                    </a:p>
                  </a:txBody>
                  <a:tcPr/>
                </a:tc>
                <a:extLst>
                  <a:ext uri="{0D108BD9-81ED-4DB2-BD59-A6C34878D82A}">
                    <a16:rowId xmlns:a16="http://schemas.microsoft.com/office/drawing/2014/main" val="2748174489"/>
                  </a:ext>
                </a:extLst>
              </a:tr>
              <a:tr h="336281">
                <a:tc>
                  <a:txBody>
                    <a:bodyPr/>
                    <a:lstStyle/>
                    <a:p>
                      <a:r>
                        <a:rPr lang="en-US" dirty="0"/>
                        <a:t>Retention Rate</a:t>
                      </a:r>
                    </a:p>
                  </a:txBody>
                  <a:tcPr/>
                </a:tc>
                <a:tc>
                  <a:txBody>
                    <a:bodyPr/>
                    <a:lstStyle/>
                    <a:p>
                      <a:r>
                        <a:rPr lang="en-US" dirty="0"/>
                        <a:t>20.0%</a:t>
                      </a:r>
                    </a:p>
                  </a:txBody>
                  <a:tcPr/>
                </a:tc>
                <a:extLst>
                  <a:ext uri="{0D108BD9-81ED-4DB2-BD59-A6C34878D82A}">
                    <a16:rowId xmlns:a16="http://schemas.microsoft.com/office/drawing/2014/main" val="3091843097"/>
                  </a:ext>
                </a:extLst>
              </a:tr>
              <a:tr h="336281">
                <a:tc>
                  <a:txBody>
                    <a:bodyPr/>
                    <a:lstStyle/>
                    <a:p>
                      <a:r>
                        <a:rPr lang="en-US" dirty="0"/>
                        <a:t>Graduation Rate at 100% of Normal Time</a:t>
                      </a:r>
                    </a:p>
                  </a:txBody>
                  <a:tcPr/>
                </a:tc>
                <a:tc>
                  <a:txBody>
                    <a:bodyPr/>
                    <a:lstStyle/>
                    <a:p>
                      <a:r>
                        <a:rPr lang="en-US" dirty="0"/>
                        <a:t>10.0%</a:t>
                      </a:r>
                    </a:p>
                  </a:txBody>
                  <a:tcPr/>
                </a:tc>
                <a:extLst>
                  <a:ext uri="{0D108BD9-81ED-4DB2-BD59-A6C34878D82A}">
                    <a16:rowId xmlns:a16="http://schemas.microsoft.com/office/drawing/2014/main" val="3138431156"/>
                  </a:ext>
                </a:extLst>
              </a:tr>
              <a:tr h="336281">
                <a:tc>
                  <a:txBody>
                    <a:bodyPr/>
                    <a:lstStyle/>
                    <a:p>
                      <a:r>
                        <a:rPr lang="en-US" dirty="0"/>
                        <a:t>Graduation Rate at 150% of Normal Time</a:t>
                      </a:r>
                    </a:p>
                  </a:txBody>
                  <a:tcPr/>
                </a:tc>
                <a:tc>
                  <a:txBody>
                    <a:bodyPr/>
                    <a:lstStyle/>
                    <a:p>
                      <a:r>
                        <a:rPr lang="en-US" dirty="0"/>
                        <a:t>10.0%</a:t>
                      </a:r>
                    </a:p>
                  </a:txBody>
                  <a:tcPr/>
                </a:tc>
                <a:extLst>
                  <a:ext uri="{0D108BD9-81ED-4DB2-BD59-A6C34878D82A}">
                    <a16:rowId xmlns:a16="http://schemas.microsoft.com/office/drawing/2014/main" val="1035536600"/>
                  </a:ext>
                </a:extLst>
              </a:tr>
            </a:tbl>
          </a:graphicData>
        </a:graphic>
      </p:graphicFrame>
      <p:pic>
        <p:nvPicPr>
          <p:cNvPr id="8" name="Picture 7">
            <a:extLst>
              <a:ext uri="{FF2B5EF4-FFF2-40B4-BE49-F238E27FC236}">
                <a16:creationId xmlns:a16="http://schemas.microsoft.com/office/drawing/2014/main" id="{5E3D408C-359A-F416-2692-1C7643353DF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209385" y="0"/>
            <a:ext cx="5799699" cy="2519265"/>
          </a:xfrm>
          <a:prstGeom prst="rect">
            <a:avLst/>
          </a:prstGeom>
        </p:spPr>
      </p:pic>
    </p:spTree>
    <p:extLst>
      <p:ext uri="{BB962C8B-B14F-4D97-AF65-F5344CB8AC3E}">
        <p14:creationId xmlns:p14="http://schemas.microsoft.com/office/powerpoint/2010/main" val="7573962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1D6ECB-207D-D379-D515-392A979BAB3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1CA30FC-E824-2517-56C7-A562F32C3C97}"/>
              </a:ext>
            </a:extLst>
          </p:cNvPr>
          <p:cNvSpPr>
            <a:spLocks noGrp="1"/>
          </p:cNvSpPr>
          <p:nvPr>
            <p:ph type="title"/>
          </p:nvPr>
        </p:nvSpPr>
        <p:spPr/>
        <p:txBody>
          <a:bodyPr/>
          <a:lstStyle/>
          <a:p>
            <a:r>
              <a:rPr lang="en-US" dirty="0"/>
              <a:t>Priorities + Goals</a:t>
            </a:r>
          </a:p>
        </p:txBody>
      </p:sp>
      <p:sp>
        <p:nvSpPr>
          <p:cNvPr id="9" name="Text Placeholder 8">
            <a:extLst>
              <a:ext uri="{FF2B5EF4-FFF2-40B4-BE49-F238E27FC236}">
                <a16:creationId xmlns:a16="http://schemas.microsoft.com/office/drawing/2014/main" id="{3F6E916F-E3F7-8F45-E9A9-3EFDA803027F}"/>
              </a:ext>
            </a:extLst>
          </p:cNvPr>
          <p:cNvSpPr>
            <a:spLocks noGrp="1"/>
          </p:cNvSpPr>
          <p:nvPr>
            <p:ph type="body" sz="quarter" idx="12"/>
          </p:nvPr>
        </p:nvSpPr>
        <p:spPr>
          <a:xfrm>
            <a:off x="6500192" y="731519"/>
            <a:ext cx="4984236" cy="5394957"/>
          </a:xfrm>
        </p:spPr>
        <p:txBody>
          <a:bodyPr>
            <a:normAutofit fontScale="92500"/>
          </a:bodyPr>
          <a:lstStyle/>
          <a:p>
            <a:pPr marL="342900" indent="-342900">
              <a:lnSpc>
                <a:spcPts val="3000"/>
              </a:lnSpc>
              <a:buFont typeface="Arial" charset="0"/>
              <a:buChar char="•"/>
            </a:pPr>
            <a:r>
              <a:rPr lang="en-US" dirty="0">
                <a:solidFill>
                  <a:schemeClr val="tx1"/>
                </a:solidFill>
              </a:rPr>
              <a:t>What are the </a:t>
            </a:r>
            <a:r>
              <a:rPr lang="en-US" b="1" dirty="0">
                <a:solidFill>
                  <a:schemeClr val="tx1"/>
                </a:solidFill>
              </a:rPr>
              <a:t>overarching goals </a:t>
            </a:r>
            <a:r>
              <a:rPr lang="en-US" dirty="0">
                <a:solidFill>
                  <a:schemeClr val="tx1"/>
                </a:solidFill>
              </a:rPr>
              <a:t>of the funding formula review process?</a:t>
            </a:r>
          </a:p>
          <a:p>
            <a:pPr marL="342900" indent="-342900">
              <a:lnSpc>
                <a:spcPts val="3000"/>
              </a:lnSpc>
              <a:buFont typeface="Arial" charset="0"/>
              <a:buChar char="•"/>
            </a:pPr>
            <a:r>
              <a:rPr lang="en-US" dirty="0">
                <a:solidFill>
                  <a:schemeClr val="tx1"/>
                </a:solidFill>
              </a:rPr>
              <a:t>What are </a:t>
            </a:r>
            <a:r>
              <a:rPr lang="en-US" b="1" dirty="0">
                <a:solidFill>
                  <a:schemeClr val="tx1"/>
                </a:solidFill>
              </a:rPr>
              <a:t>core tenets </a:t>
            </a:r>
            <a:r>
              <a:rPr lang="en-US" dirty="0">
                <a:solidFill>
                  <a:schemeClr val="tx1"/>
                </a:solidFill>
              </a:rPr>
              <a:t>of existing funding formula?</a:t>
            </a:r>
          </a:p>
          <a:p>
            <a:pPr marL="342900" indent="-342900">
              <a:lnSpc>
                <a:spcPts val="3000"/>
              </a:lnSpc>
              <a:buFont typeface="Arial" charset="0"/>
              <a:buChar char="•"/>
            </a:pPr>
            <a:r>
              <a:rPr lang="en-US" dirty="0">
                <a:solidFill>
                  <a:schemeClr val="tx1"/>
                </a:solidFill>
              </a:rPr>
              <a:t>What is </a:t>
            </a:r>
            <a:r>
              <a:rPr lang="en-US" b="1" dirty="0">
                <a:solidFill>
                  <a:schemeClr val="tx1"/>
                </a:solidFill>
              </a:rPr>
              <a:t>missing</a:t>
            </a:r>
            <a:r>
              <a:rPr lang="en-US" dirty="0">
                <a:solidFill>
                  <a:schemeClr val="tx1"/>
                </a:solidFill>
              </a:rPr>
              <a:t> from existing funding formula?</a:t>
            </a:r>
          </a:p>
          <a:p>
            <a:pPr marL="342900" indent="-342900">
              <a:lnSpc>
                <a:spcPts val="3000"/>
              </a:lnSpc>
              <a:buFont typeface="Arial" charset="0"/>
              <a:buChar char="•"/>
            </a:pPr>
            <a:r>
              <a:rPr lang="en-US" dirty="0">
                <a:solidFill>
                  <a:schemeClr val="tx1"/>
                </a:solidFill>
              </a:rPr>
              <a:t>How to </a:t>
            </a:r>
            <a:r>
              <a:rPr lang="en-US" b="1" dirty="0">
                <a:solidFill>
                  <a:schemeClr val="tx1"/>
                </a:solidFill>
              </a:rPr>
              <a:t>balance</a:t>
            </a:r>
            <a:r>
              <a:rPr lang="en-US" dirty="0">
                <a:solidFill>
                  <a:schemeClr val="tx1"/>
                </a:solidFill>
              </a:rPr>
              <a:t> predictability and stability AND incentivize institutions’ performance? </a:t>
            </a:r>
          </a:p>
          <a:p>
            <a:pPr>
              <a:lnSpc>
                <a:spcPts val="3000"/>
              </a:lnSpc>
            </a:pPr>
            <a:endParaRPr lang="en-US" dirty="0">
              <a:solidFill>
                <a:schemeClr val="tx1"/>
              </a:solidFill>
            </a:endParaRPr>
          </a:p>
          <a:p>
            <a:pPr marL="342900" indent="-342900">
              <a:lnSpc>
                <a:spcPts val="3000"/>
              </a:lnSpc>
              <a:buFont typeface="Arial" charset="0"/>
              <a:buChar char="•"/>
            </a:pPr>
            <a:r>
              <a:rPr lang="en-US" dirty="0">
                <a:solidFill>
                  <a:schemeClr val="tx1"/>
                </a:solidFill>
              </a:rPr>
              <a:t>A more thorough survey is forthcoming – please complete it! </a:t>
            </a:r>
          </a:p>
        </p:txBody>
      </p:sp>
    </p:spTree>
    <p:extLst>
      <p:ext uri="{BB962C8B-B14F-4D97-AF65-F5344CB8AC3E}">
        <p14:creationId xmlns:p14="http://schemas.microsoft.com/office/powerpoint/2010/main" val="6956217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C6A16-046B-543A-D2AE-15A29FA85971}"/>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C3068E9C-3F5A-EFA2-38BE-8FD2124C5605}"/>
              </a:ext>
            </a:extLst>
          </p:cNvPr>
          <p:cNvSpPr>
            <a:spLocks noGrp="1"/>
          </p:cNvSpPr>
          <p:nvPr>
            <p:ph type="title" idx="4294967295"/>
          </p:nvPr>
        </p:nvSpPr>
        <p:spPr>
          <a:xfrm>
            <a:off x="728663" y="731838"/>
            <a:ext cx="5002212" cy="13065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4500" b="1" i="0" u="none" strike="noStrike" kern="1200" cap="none" spc="0" normalizeH="0" baseline="0" noProof="0" dirty="0">
                <a:ln>
                  <a:noFill/>
                </a:ln>
                <a:solidFill>
                  <a:srgbClr val="232C67"/>
                </a:solidFill>
                <a:effectLst/>
                <a:uLnTx/>
                <a:uFillTx/>
                <a:latin typeface="Trebuchet MS" charset="0"/>
                <a:ea typeface="Trebuchet MS" charset="0"/>
                <a:cs typeface="Trebuchet MS" charset="0"/>
              </a:rPr>
              <a:t>Review of Current Metrics</a:t>
            </a:r>
          </a:p>
        </p:txBody>
      </p:sp>
      <p:sp>
        <p:nvSpPr>
          <p:cNvPr id="6" name="Text Placeholder 5">
            <a:extLst>
              <a:ext uri="{FF2B5EF4-FFF2-40B4-BE49-F238E27FC236}">
                <a16:creationId xmlns:a16="http://schemas.microsoft.com/office/drawing/2014/main" id="{6E938576-F3D2-6213-A419-787351957C25}"/>
              </a:ext>
            </a:extLst>
          </p:cNvPr>
          <p:cNvSpPr>
            <a:spLocks noGrp="1"/>
          </p:cNvSpPr>
          <p:nvPr>
            <p:ph type="body" sz="quarter" idx="15"/>
          </p:nvPr>
        </p:nvSpPr>
        <p:spPr/>
        <p:txBody>
          <a:bodyPr>
            <a:normAutofit/>
          </a:bodyPr>
          <a:lstStyle/>
          <a:p>
            <a:pPr marL="457200" indent="-457200">
              <a:lnSpc>
                <a:spcPts val="3000"/>
              </a:lnSpc>
              <a:buFont typeface="Arial" panose="020B0604020202020204" pitchFamily="34" charset="0"/>
              <a:buChar char="•"/>
            </a:pPr>
            <a:r>
              <a:rPr lang="en-US" sz="2800" dirty="0">
                <a:solidFill>
                  <a:schemeClr val="tx1"/>
                </a:solidFill>
              </a:rPr>
              <a:t>What is a core or fundamental metric that MUST be included?</a:t>
            </a:r>
          </a:p>
          <a:p>
            <a:pPr marL="457200" indent="-457200">
              <a:lnSpc>
                <a:spcPts val="3000"/>
              </a:lnSpc>
              <a:buFont typeface="Arial" panose="020B0604020202020204" pitchFamily="34" charset="0"/>
              <a:buChar char="•"/>
            </a:pPr>
            <a:r>
              <a:rPr lang="en-US" sz="2800" dirty="0">
                <a:solidFill>
                  <a:schemeClr val="tx1"/>
                </a:solidFill>
              </a:rPr>
              <a:t>What metrics are missing?</a:t>
            </a:r>
          </a:p>
          <a:p>
            <a:pPr marL="457200" indent="-457200">
              <a:lnSpc>
                <a:spcPts val="3000"/>
              </a:lnSpc>
              <a:buFont typeface="Arial" panose="020B0604020202020204" pitchFamily="34" charset="0"/>
              <a:buChar char="•"/>
            </a:pPr>
            <a:r>
              <a:rPr lang="en-US" sz="2800" dirty="0">
                <a:solidFill>
                  <a:schemeClr val="tx1"/>
                </a:solidFill>
              </a:rPr>
              <a:t>Feedback about data </a:t>
            </a:r>
            <a:r>
              <a:rPr lang="en-US" sz="2800" i="1" dirty="0">
                <a:solidFill>
                  <a:schemeClr val="tx1"/>
                </a:solidFill>
              </a:rPr>
              <a:t>definitions</a:t>
            </a:r>
            <a:r>
              <a:rPr lang="en-US" sz="2800" dirty="0">
                <a:solidFill>
                  <a:schemeClr val="tx1"/>
                </a:solidFill>
              </a:rPr>
              <a:t>?</a:t>
            </a:r>
          </a:p>
          <a:p>
            <a:pPr marL="457200" indent="-457200">
              <a:lnSpc>
                <a:spcPts val="3000"/>
              </a:lnSpc>
              <a:buFont typeface="Arial" panose="020B0604020202020204" pitchFamily="34" charset="0"/>
              <a:buChar char="•"/>
            </a:pPr>
            <a:r>
              <a:rPr lang="en-US" sz="2800" dirty="0">
                <a:solidFill>
                  <a:schemeClr val="tx1"/>
                </a:solidFill>
              </a:rPr>
              <a:t>Feedback about data </a:t>
            </a:r>
            <a:r>
              <a:rPr lang="en-US" sz="2800" i="1" dirty="0">
                <a:solidFill>
                  <a:schemeClr val="tx1"/>
                </a:solidFill>
              </a:rPr>
              <a:t>sources</a:t>
            </a:r>
            <a:r>
              <a:rPr lang="en-US" sz="2800" dirty="0">
                <a:solidFill>
                  <a:schemeClr val="tx1"/>
                </a:solidFill>
              </a:rPr>
              <a:t>?</a:t>
            </a:r>
          </a:p>
          <a:p>
            <a:pPr marL="457200" indent="-457200">
              <a:lnSpc>
                <a:spcPts val="3000"/>
              </a:lnSpc>
              <a:buFont typeface="Arial" panose="020B0604020202020204" pitchFamily="34" charset="0"/>
              <a:buChar char="•"/>
            </a:pPr>
            <a:r>
              <a:rPr lang="en-US" sz="2800" dirty="0">
                <a:solidFill>
                  <a:schemeClr val="tx1"/>
                </a:solidFill>
              </a:rPr>
              <a:t>Again – survey! </a:t>
            </a:r>
          </a:p>
        </p:txBody>
      </p:sp>
      <p:sp>
        <p:nvSpPr>
          <p:cNvPr id="7" name="Text Placeholder 4">
            <a:extLst>
              <a:ext uri="{FF2B5EF4-FFF2-40B4-BE49-F238E27FC236}">
                <a16:creationId xmlns:a16="http://schemas.microsoft.com/office/drawing/2014/main" id="{BF072431-4249-5A28-F541-4D642CC9E1EE}"/>
              </a:ext>
            </a:extLst>
          </p:cNvPr>
          <p:cNvSpPr>
            <a:spLocks noGrp="1"/>
          </p:cNvSpPr>
          <p:nvPr>
            <p:ph type="body" sz="quarter" idx="14"/>
          </p:nvPr>
        </p:nvSpPr>
        <p:spPr>
          <a:xfrm>
            <a:off x="6460672" y="945709"/>
            <a:ext cx="5454520" cy="5318450"/>
          </a:xfrm>
        </p:spPr>
        <p:txBody>
          <a:bodyPr>
            <a:normAutofit/>
          </a:bodyPr>
          <a:lstStyle/>
          <a:p>
            <a:pPr algn="ctr">
              <a:lnSpc>
                <a:spcPct val="150000"/>
              </a:lnSpc>
              <a:spcBef>
                <a:spcPts val="0"/>
              </a:spcBef>
            </a:pPr>
            <a:r>
              <a:rPr lang="en-US" b="1" dirty="0"/>
              <a:t>Current Performance Funding Metrics</a:t>
            </a:r>
          </a:p>
          <a:p>
            <a:pPr marL="342900" indent="-342900">
              <a:lnSpc>
                <a:spcPct val="150000"/>
              </a:lnSpc>
              <a:spcBef>
                <a:spcPts val="0"/>
              </a:spcBef>
              <a:buFont typeface="Arial" charset="0"/>
              <a:buChar char="•"/>
            </a:pPr>
            <a:r>
              <a:rPr lang="en-US" sz="1800" dirty="0"/>
              <a:t>Resident student full-time enrollment (FTE) [SURDS];</a:t>
            </a:r>
          </a:p>
          <a:p>
            <a:pPr marL="342900" indent="-342900">
              <a:lnSpc>
                <a:spcPct val="150000"/>
              </a:lnSpc>
              <a:spcBef>
                <a:spcPts val="0"/>
              </a:spcBef>
              <a:buFont typeface="Arial" charset="0"/>
              <a:buChar char="•"/>
            </a:pPr>
            <a:r>
              <a:rPr lang="en-US" sz="1800" dirty="0"/>
              <a:t>Resident first-generation UG student headcount [SURDS];</a:t>
            </a:r>
          </a:p>
          <a:p>
            <a:pPr marL="342900" indent="-342900">
              <a:lnSpc>
                <a:spcPct val="150000"/>
              </a:lnSpc>
              <a:spcBef>
                <a:spcPts val="0"/>
              </a:spcBef>
              <a:buFont typeface="Arial" charset="0"/>
              <a:buChar char="•"/>
            </a:pPr>
            <a:r>
              <a:rPr lang="en-US" sz="1800" dirty="0"/>
              <a:t>Credential completion [SURDS];</a:t>
            </a:r>
          </a:p>
          <a:p>
            <a:pPr marL="342900" indent="-342900">
              <a:lnSpc>
                <a:spcPct val="150000"/>
              </a:lnSpc>
              <a:spcBef>
                <a:spcPts val="0"/>
              </a:spcBef>
              <a:buFont typeface="Arial" charset="0"/>
              <a:buChar char="•"/>
            </a:pPr>
            <a:r>
              <a:rPr lang="en-US" sz="1800" dirty="0"/>
              <a:t>Resident Pell-eligible UG student population share [SURDS];</a:t>
            </a:r>
          </a:p>
          <a:p>
            <a:pPr marL="342900" indent="-342900">
              <a:lnSpc>
                <a:spcPct val="150000"/>
              </a:lnSpc>
              <a:spcBef>
                <a:spcPts val="0"/>
              </a:spcBef>
              <a:buFont typeface="Arial" charset="0"/>
              <a:buChar char="•"/>
            </a:pPr>
            <a:r>
              <a:rPr lang="en-US" sz="1800" dirty="0"/>
              <a:t>Resident underrepresented minority UG student population share [SURDS];</a:t>
            </a:r>
          </a:p>
          <a:p>
            <a:pPr marL="342900" indent="-342900">
              <a:lnSpc>
                <a:spcPct val="150000"/>
              </a:lnSpc>
              <a:spcBef>
                <a:spcPts val="0"/>
              </a:spcBef>
              <a:buFont typeface="Arial" charset="0"/>
              <a:buChar char="•"/>
            </a:pPr>
            <a:r>
              <a:rPr lang="en-US" sz="1800" dirty="0"/>
              <a:t>Retention rate [IPEDS];</a:t>
            </a:r>
          </a:p>
          <a:p>
            <a:pPr marL="342900" indent="-342900">
              <a:lnSpc>
                <a:spcPct val="150000"/>
              </a:lnSpc>
              <a:spcBef>
                <a:spcPts val="0"/>
              </a:spcBef>
              <a:buFont typeface="Arial" charset="0"/>
              <a:buChar char="•"/>
            </a:pPr>
            <a:r>
              <a:rPr lang="en-US" sz="1800" dirty="0"/>
              <a:t>100% Graduation rate [IPEDS]; and</a:t>
            </a:r>
          </a:p>
          <a:p>
            <a:pPr marL="342900" indent="-342900">
              <a:lnSpc>
                <a:spcPct val="150000"/>
              </a:lnSpc>
              <a:spcBef>
                <a:spcPts val="0"/>
              </a:spcBef>
              <a:buFont typeface="Arial" charset="0"/>
              <a:buChar char="•"/>
            </a:pPr>
            <a:r>
              <a:rPr lang="en-US" sz="1800" dirty="0"/>
              <a:t>150% Graduation rate [IPEDS].</a:t>
            </a:r>
          </a:p>
        </p:txBody>
      </p:sp>
    </p:spTree>
    <p:extLst>
      <p:ext uri="{BB962C8B-B14F-4D97-AF65-F5344CB8AC3E}">
        <p14:creationId xmlns:p14="http://schemas.microsoft.com/office/powerpoint/2010/main" val="37393577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75DC8D-CB89-F685-B1B6-3A8D6D03110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E941E94-51DF-F6F9-9ADB-784C9C25656A}"/>
              </a:ext>
            </a:extLst>
          </p:cNvPr>
          <p:cNvSpPr>
            <a:spLocks noGrp="1"/>
          </p:cNvSpPr>
          <p:nvPr>
            <p:ph type="title" idx="4294967295"/>
          </p:nvPr>
        </p:nvSpPr>
        <p:spPr>
          <a:xfrm>
            <a:off x="728663" y="731838"/>
            <a:ext cx="10731500" cy="7953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4500" b="1" i="0" u="none" strike="noStrike" kern="1200" cap="none" spc="0" normalizeH="0" baseline="0" noProof="0" dirty="0">
                <a:ln>
                  <a:noFill/>
                </a:ln>
                <a:solidFill>
                  <a:srgbClr val="232C67"/>
                </a:solidFill>
                <a:effectLst/>
                <a:uLnTx/>
                <a:uFillTx/>
                <a:latin typeface="Trebuchet MS" charset="0"/>
                <a:ea typeface="Trebuchet MS" charset="0"/>
                <a:cs typeface="Trebuchet MS" charset="0"/>
              </a:rPr>
              <a:t>Wrap Up Discussion + Next Steps</a:t>
            </a:r>
          </a:p>
        </p:txBody>
      </p:sp>
      <p:sp>
        <p:nvSpPr>
          <p:cNvPr id="3" name="Text Placeholder 2">
            <a:extLst>
              <a:ext uri="{FF2B5EF4-FFF2-40B4-BE49-F238E27FC236}">
                <a16:creationId xmlns:a16="http://schemas.microsoft.com/office/drawing/2014/main" id="{D1D908E6-1012-88CF-1353-CD0D4E3B456A}"/>
              </a:ext>
            </a:extLst>
          </p:cNvPr>
          <p:cNvSpPr>
            <a:spLocks noGrp="1"/>
          </p:cNvSpPr>
          <p:nvPr>
            <p:ph type="body" sz="quarter" idx="18"/>
          </p:nvPr>
        </p:nvSpPr>
        <p:spPr/>
        <p:txBody>
          <a:bodyPr lIns="274320" tIns="274320" rIns="274320"/>
          <a:lstStyle/>
          <a:p>
            <a:pPr marL="342900" indent="-342900">
              <a:lnSpc>
                <a:spcPts val="3000"/>
              </a:lnSpc>
              <a:buFont typeface="Arial" panose="020B0604020202020204" pitchFamily="34" charset="0"/>
              <a:buChar char="•"/>
            </a:pPr>
            <a:r>
              <a:rPr lang="en-US" dirty="0">
                <a:solidFill>
                  <a:schemeClr val="tx1"/>
                </a:solidFill>
              </a:rPr>
              <a:t>Next meeting: </a:t>
            </a:r>
            <a:r>
              <a:rPr lang="en-US" b="1" dirty="0">
                <a:solidFill>
                  <a:schemeClr val="tx1"/>
                </a:solidFill>
              </a:rPr>
              <a:t>Friday, January 17 at 12:30 PM</a:t>
            </a:r>
          </a:p>
          <a:p>
            <a:pPr marL="800100" lvl="1" indent="-342900">
              <a:lnSpc>
                <a:spcPts val="3000"/>
              </a:lnSpc>
              <a:buFont typeface="Arial" panose="020B0604020202020204" pitchFamily="34" charset="0"/>
              <a:buChar char="•"/>
            </a:pPr>
            <a:r>
              <a:rPr lang="en-US" dirty="0"/>
              <a:t>We’ll be joined by national expert(s) to discuss funding formulae in other states, best practices in outcomes-based funding, etc. </a:t>
            </a:r>
          </a:p>
          <a:p>
            <a:pPr marL="800100" lvl="1" indent="-342900">
              <a:lnSpc>
                <a:spcPts val="3000"/>
              </a:lnSpc>
              <a:buFont typeface="Arial" panose="020B0604020202020204" pitchFamily="34" charset="0"/>
              <a:buChar char="•"/>
            </a:pPr>
            <a:r>
              <a:rPr lang="en-US" dirty="0"/>
              <a:t>Continued discussion of metrics, weights, etc.</a:t>
            </a:r>
          </a:p>
          <a:p>
            <a:pPr lvl="1">
              <a:lnSpc>
                <a:spcPts val="3000"/>
              </a:lnSpc>
            </a:pPr>
            <a:endParaRPr lang="en-US" dirty="0"/>
          </a:p>
          <a:p>
            <a:pPr marL="342900" indent="-342900">
              <a:lnSpc>
                <a:spcPts val="3000"/>
              </a:lnSpc>
              <a:buFont typeface="Arial" panose="020B0604020202020204" pitchFamily="34" charset="0"/>
              <a:buChar char="•"/>
            </a:pPr>
            <a:r>
              <a:rPr lang="en-US" dirty="0">
                <a:solidFill>
                  <a:schemeClr val="tx1"/>
                </a:solidFill>
              </a:rPr>
              <a:t>Please reach out to me – happy to check-in asynchronously on any of </a:t>
            </a:r>
            <a:r>
              <a:rPr lang="en-US">
                <a:solidFill>
                  <a:schemeClr val="tx1"/>
                </a:solidFill>
              </a:rPr>
              <a:t>this!</a:t>
            </a:r>
            <a:endParaRPr lang="en-US" dirty="0">
              <a:solidFill>
                <a:schemeClr val="tx1"/>
              </a:solidFill>
            </a:endParaRPr>
          </a:p>
          <a:p>
            <a:pPr>
              <a:lnSpc>
                <a:spcPts val="3000"/>
              </a:lnSpc>
            </a:pPr>
            <a:endParaRPr lang="en-US" sz="2000" b="1" dirty="0">
              <a:solidFill>
                <a:srgbClr val="FF0000"/>
              </a:solidFill>
            </a:endParaRPr>
          </a:p>
        </p:txBody>
      </p:sp>
    </p:spTree>
    <p:extLst>
      <p:ext uri="{BB962C8B-B14F-4D97-AF65-F5344CB8AC3E}">
        <p14:creationId xmlns:p14="http://schemas.microsoft.com/office/powerpoint/2010/main" val="32300288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4A5AA-154D-FBC6-2425-AE1D615AB5B5}"/>
              </a:ext>
              <a:ext uri="{C183D7F6-B498-43B3-948B-1728B52AA6E4}">
                <adec:decorative xmlns:adec="http://schemas.microsoft.com/office/drawing/2017/decorative" val="0"/>
              </a:ext>
            </a:extLst>
          </p:cNvPr>
          <p:cNvSpPr txBox="1">
            <a:spLocks noGrp="1"/>
          </p:cNvSpPr>
          <p:nvPr>
            <p:ph type="title" idx="4294967295"/>
          </p:nvPr>
        </p:nvSpPr>
        <p:spPr>
          <a:xfrm>
            <a:off x="912223" y="1759585"/>
            <a:ext cx="10365377" cy="15696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chemeClr val="bg1"/>
                </a:solidFill>
                <a:effectLst/>
                <a:uLnTx/>
                <a:uFillTx/>
                <a:latin typeface="Trebuchet MS" charset="0"/>
                <a:ea typeface="Trebuchet MS" charset="0"/>
                <a:cs typeface="Trebuchet MS" charset="0"/>
              </a:rPr>
              <a:t>Thank You!</a:t>
            </a:r>
            <a:endParaRPr kumimoji="0" lang="en-US" sz="9600" b="0" i="0" u="none" strike="noStrike" kern="1200" cap="none" spc="0" normalizeH="0" baseline="0" noProof="0" dirty="0">
              <a:ln>
                <a:noFill/>
              </a:ln>
              <a:solidFill>
                <a:schemeClr val="bg1"/>
              </a:solidFill>
              <a:effectLst/>
              <a:uLnTx/>
              <a:uFillTx/>
              <a:latin typeface="+mn-lt"/>
              <a:ea typeface="+mn-ea"/>
              <a:cs typeface="+mn-cs"/>
            </a:endParaRPr>
          </a:p>
        </p:txBody>
      </p:sp>
      <p:sp>
        <p:nvSpPr>
          <p:cNvPr id="6" name="Text Placeholder 5"/>
          <p:cNvSpPr>
            <a:spLocks noGrp="1"/>
          </p:cNvSpPr>
          <p:nvPr>
            <p:ph type="body" sz="quarter" idx="14"/>
          </p:nvPr>
        </p:nvSpPr>
        <p:spPr/>
        <p:txBody>
          <a:bodyPr/>
          <a:lstStyle/>
          <a:p>
            <a:r>
              <a:rPr lang="en-US" dirty="0"/>
              <a:t>Formula Review Working Group – Meeting #1</a:t>
            </a:r>
          </a:p>
        </p:txBody>
      </p:sp>
      <p:sp>
        <p:nvSpPr>
          <p:cNvPr id="4" name="Text Placeholder 3"/>
          <p:cNvSpPr>
            <a:spLocks noGrp="1"/>
          </p:cNvSpPr>
          <p:nvPr>
            <p:ph type="body" sz="quarter" idx="13"/>
          </p:nvPr>
        </p:nvSpPr>
        <p:spPr/>
        <p:txBody>
          <a:bodyPr/>
          <a:lstStyle/>
          <a:p>
            <a:pPr lvl="0"/>
            <a:r>
              <a:rPr lang="en-US" dirty="0"/>
              <a:t>December 18, 2024</a:t>
            </a:r>
          </a:p>
        </p:txBody>
      </p:sp>
    </p:spTree>
    <p:extLst>
      <p:ext uri="{BB962C8B-B14F-4D97-AF65-F5344CB8AC3E}">
        <p14:creationId xmlns:p14="http://schemas.microsoft.com/office/powerpoint/2010/main" val="3491731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1C92B62-D8BD-7882-A180-0B511B18E627}"/>
              </a:ext>
            </a:extLst>
          </p:cNvPr>
          <p:cNvSpPr>
            <a:spLocks noGrp="1"/>
          </p:cNvSpPr>
          <p:nvPr>
            <p:ph type="title" idx="4294967295"/>
          </p:nvPr>
        </p:nvSpPr>
        <p:spPr>
          <a:xfrm>
            <a:off x="728663" y="731838"/>
            <a:ext cx="4648200" cy="13065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3600" b="1" i="0" u="none" strike="noStrike" kern="1200" cap="none" spc="0" normalizeH="0" baseline="0" noProof="0" dirty="0">
                <a:ln>
                  <a:noFill/>
                </a:ln>
                <a:solidFill>
                  <a:srgbClr val="232C67"/>
                </a:solidFill>
                <a:effectLst/>
                <a:uLnTx/>
                <a:uFillTx/>
                <a:latin typeface="Trebuchet MS" charset="0"/>
                <a:ea typeface="Trebuchet MS" charset="0"/>
                <a:cs typeface="Trebuchet MS" charset="0"/>
              </a:rPr>
              <a:t>Today’s Discussion</a:t>
            </a:r>
          </a:p>
        </p:txBody>
      </p:sp>
      <p:sp>
        <p:nvSpPr>
          <p:cNvPr id="4" name="Text Placeholder 3"/>
          <p:cNvSpPr>
            <a:spLocks noGrp="1"/>
          </p:cNvSpPr>
          <p:nvPr>
            <p:ph type="body" sz="quarter" idx="12"/>
          </p:nvPr>
        </p:nvSpPr>
        <p:spPr/>
        <p:txBody>
          <a:bodyPr>
            <a:normAutofit/>
          </a:bodyPr>
          <a:lstStyle/>
          <a:p>
            <a:pPr marL="457200" indent="-457200">
              <a:lnSpc>
                <a:spcPts val="3000"/>
              </a:lnSpc>
              <a:buFont typeface="+mj-lt"/>
              <a:buAutoNum type="arabicPeriod"/>
            </a:pPr>
            <a:r>
              <a:rPr lang="en-US" sz="2000" dirty="0"/>
              <a:t>Welcome and Introductions</a:t>
            </a:r>
          </a:p>
          <a:p>
            <a:pPr marL="457200" indent="-457200">
              <a:lnSpc>
                <a:spcPts val="3000"/>
              </a:lnSpc>
              <a:buFont typeface="+mj-lt"/>
              <a:buAutoNum type="arabicPeriod"/>
            </a:pPr>
            <a:r>
              <a:rPr lang="en-US" sz="2000" dirty="0"/>
              <a:t>Level Setting – What is a formula review working group?</a:t>
            </a:r>
          </a:p>
          <a:p>
            <a:pPr marL="457200" indent="-457200">
              <a:lnSpc>
                <a:spcPts val="3000"/>
              </a:lnSpc>
              <a:buFont typeface="+mj-lt"/>
              <a:buAutoNum type="arabicPeriod"/>
            </a:pPr>
            <a:r>
              <a:rPr lang="en-US" sz="2000" dirty="0"/>
              <a:t>Discussion of Existing Funding Formula</a:t>
            </a:r>
          </a:p>
          <a:p>
            <a:pPr marL="457200" indent="-457200">
              <a:lnSpc>
                <a:spcPts val="3000"/>
              </a:lnSpc>
              <a:buFont typeface="+mj-lt"/>
              <a:buAutoNum type="arabicPeriod"/>
            </a:pPr>
            <a:r>
              <a:rPr lang="en-US" sz="2000" dirty="0"/>
              <a:t>Priorities + Goals for Formula Update</a:t>
            </a:r>
          </a:p>
          <a:p>
            <a:pPr marL="457200" indent="-457200">
              <a:lnSpc>
                <a:spcPts val="3000"/>
              </a:lnSpc>
              <a:buFont typeface="+mj-lt"/>
              <a:buAutoNum type="arabicPeriod"/>
            </a:pPr>
            <a:r>
              <a:rPr lang="en-US" sz="2000" dirty="0"/>
              <a:t>Current Metrics Review</a:t>
            </a:r>
          </a:p>
          <a:p>
            <a:pPr marL="457200" indent="-457200">
              <a:lnSpc>
                <a:spcPts val="3000"/>
              </a:lnSpc>
              <a:buFont typeface="+mj-lt"/>
              <a:buAutoNum type="arabicPeriod"/>
            </a:pPr>
            <a:r>
              <a:rPr lang="en-US" sz="2000" dirty="0"/>
              <a:t>Conclusion + Next Steps</a:t>
            </a:r>
          </a:p>
        </p:txBody>
      </p:sp>
      <p:pic>
        <p:nvPicPr>
          <p:cNvPr id="1026" name="Picture 2">
            <a:extLst>
              <a:ext uri="{FF2B5EF4-FFF2-40B4-BE49-F238E27FC236}">
                <a16:creationId xmlns:a16="http://schemas.microsoft.com/office/drawing/2014/main" id="{E90D136A-A6AB-0A85-B57C-46AAE8250ED1}"/>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9386" y="1712848"/>
            <a:ext cx="6076950" cy="4048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3002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44EEF0-1F11-0847-75F1-29F7CFC0CD7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5FBA41E-0B98-1722-A651-2F3CEC93B2F7}"/>
              </a:ext>
            </a:extLst>
          </p:cNvPr>
          <p:cNvSpPr>
            <a:spLocks noGrp="1"/>
          </p:cNvSpPr>
          <p:nvPr>
            <p:ph type="title"/>
          </p:nvPr>
        </p:nvSpPr>
        <p:spPr>
          <a:xfrm>
            <a:off x="912223" y="1097278"/>
            <a:ext cx="10365377" cy="997740"/>
          </a:xfrm>
        </p:spPr>
        <p:txBody>
          <a:bodyPr/>
          <a:lstStyle/>
          <a:p>
            <a:r>
              <a:rPr lang="en-US" dirty="0"/>
              <a:t>Welcome + Introductions</a:t>
            </a:r>
          </a:p>
        </p:txBody>
      </p:sp>
      <p:sp>
        <p:nvSpPr>
          <p:cNvPr id="5" name="Text Placeholder 4">
            <a:extLst>
              <a:ext uri="{FF2B5EF4-FFF2-40B4-BE49-F238E27FC236}">
                <a16:creationId xmlns:a16="http://schemas.microsoft.com/office/drawing/2014/main" id="{A4B4CB50-D2FB-B37B-1929-0A7440986197}"/>
              </a:ext>
            </a:extLst>
          </p:cNvPr>
          <p:cNvSpPr>
            <a:spLocks noGrp="1"/>
          </p:cNvSpPr>
          <p:nvPr>
            <p:ph type="body" sz="quarter" idx="12"/>
          </p:nvPr>
        </p:nvSpPr>
        <p:spPr>
          <a:xfrm>
            <a:off x="912223" y="2372314"/>
            <a:ext cx="10365377" cy="3792511"/>
          </a:xfrm>
        </p:spPr>
        <p:txBody>
          <a:bodyPr>
            <a:normAutofit/>
          </a:bodyPr>
          <a:lstStyle/>
          <a:p>
            <a:pPr marL="457200" indent="-457200">
              <a:lnSpc>
                <a:spcPct val="150000"/>
              </a:lnSpc>
              <a:buFont typeface="+mj-lt"/>
              <a:buAutoNum type="arabicPeriod"/>
            </a:pPr>
            <a:r>
              <a:rPr lang="en-US" dirty="0"/>
              <a:t>Department Welcome – Dr. Angie Paccione, Executive Director, Department of Higher Education</a:t>
            </a:r>
          </a:p>
          <a:p>
            <a:pPr marL="457200" indent="-457200">
              <a:lnSpc>
                <a:spcPct val="150000"/>
              </a:lnSpc>
              <a:buFont typeface="+mj-lt"/>
              <a:buAutoNum type="arabicPeriod"/>
            </a:pPr>
            <a:r>
              <a:rPr lang="en-US" dirty="0"/>
              <a:t>Commission Welcome – Jen Walmer, Chair, Colorado Commission on Higher Education</a:t>
            </a:r>
          </a:p>
          <a:p>
            <a:pPr marL="457200" indent="-457200">
              <a:lnSpc>
                <a:spcPct val="150000"/>
              </a:lnSpc>
              <a:buFont typeface="+mj-lt"/>
              <a:buAutoNum type="arabicPeriod"/>
            </a:pPr>
            <a:r>
              <a:rPr lang="en-US" dirty="0"/>
              <a:t>Formula Working Group Introductions – Dr. Emily House, Working Group Facilitator</a:t>
            </a:r>
          </a:p>
        </p:txBody>
      </p:sp>
    </p:spTree>
    <p:extLst>
      <p:ext uri="{BB962C8B-B14F-4D97-AF65-F5344CB8AC3E}">
        <p14:creationId xmlns:p14="http://schemas.microsoft.com/office/powerpoint/2010/main" val="2249693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title" idx="4294967295"/>
          </p:nvPr>
        </p:nvSpPr>
        <p:spPr>
          <a:xfrm>
            <a:off x="728663" y="552450"/>
            <a:ext cx="10731500" cy="7064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4500" b="1" i="0" u="none" strike="noStrike" kern="1200" cap="none" spc="0" normalizeH="0" baseline="0" noProof="0" dirty="0">
                <a:ln>
                  <a:noFill/>
                </a:ln>
                <a:solidFill>
                  <a:srgbClr val="232C67"/>
                </a:solidFill>
                <a:effectLst/>
                <a:uLnTx/>
                <a:uFillTx/>
                <a:latin typeface="Trebuchet MS" charset="0"/>
                <a:ea typeface="Trebuchet MS" charset="0"/>
                <a:cs typeface="Trebuchet MS" charset="0"/>
              </a:rPr>
              <a:t>Statutory Funding Formula Review</a:t>
            </a:r>
          </a:p>
        </p:txBody>
      </p:sp>
      <p:sp>
        <p:nvSpPr>
          <p:cNvPr id="7" name="Text Placeholder 6"/>
          <p:cNvSpPr>
            <a:spLocks noGrp="1"/>
          </p:cNvSpPr>
          <p:nvPr>
            <p:ph type="body" sz="quarter" idx="15"/>
          </p:nvPr>
        </p:nvSpPr>
        <p:spPr>
          <a:xfrm>
            <a:off x="729343" y="1388232"/>
            <a:ext cx="10058262" cy="4917152"/>
          </a:xfrm>
        </p:spPr>
        <p:txBody>
          <a:bodyPr>
            <a:noAutofit/>
          </a:bodyPr>
          <a:lstStyle/>
          <a:p>
            <a:pPr>
              <a:lnSpc>
                <a:spcPct val="150000"/>
              </a:lnSpc>
              <a:spcBef>
                <a:spcPts val="0"/>
              </a:spcBef>
            </a:pPr>
            <a:r>
              <a:rPr lang="en-US" sz="2000" dirty="0">
                <a:solidFill>
                  <a:schemeClr val="tx1"/>
                </a:solidFill>
              </a:rPr>
              <a:t>C.R.S. 23-18-306 (2)(a) </a:t>
            </a:r>
            <a:r>
              <a:rPr lang="en-US" sz="2000" i="1" dirty="0">
                <a:solidFill>
                  <a:schemeClr val="tx1"/>
                </a:solidFill>
              </a:rPr>
              <a:t>“…the commission shall review the funding formula…and by November 1, 2026…submit a report to the governor, the joint budget committee of the general assembly, and the education committees of the senate and the house of representatives containing proposed changes…and any recommendations for legislative changes.”</a:t>
            </a:r>
            <a:br>
              <a:rPr lang="en-US" sz="2000" i="1" dirty="0">
                <a:solidFill>
                  <a:schemeClr val="tx1"/>
                </a:solidFill>
              </a:rPr>
            </a:br>
            <a:endParaRPr lang="en-US" sz="2000" i="1" dirty="0">
              <a:solidFill>
                <a:schemeClr val="tx1"/>
              </a:solidFill>
            </a:endParaRPr>
          </a:p>
          <a:p>
            <a:pPr>
              <a:lnSpc>
                <a:spcPct val="150000"/>
              </a:lnSpc>
              <a:spcBef>
                <a:spcPts val="0"/>
              </a:spcBef>
            </a:pPr>
            <a:r>
              <a:rPr lang="en-US" sz="1600" b="1" dirty="0">
                <a:solidFill>
                  <a:schemeClr val="tx1"/>
                </a:solidFill>
              </a:rPr>
              <a:t>In conducting the review, the commission and department may:</a:t>
            </a:r>
          </a:p>
          <a:p>
            <a:pPr marL="285750" indent="-285750">
              <a:lnSpc>
                <a:spcPct val="150000"/>
              </a:lnSpc>
              <a:spcBef>
                <a:spcPts val="0"/>
              </a:spcBef>
              <a:buFont typeface="Arial" panose="020B0604020202020204" pitchFamily="34" charset="0"/>
              <a:buChar char="•"/>
            </a:pPr>
            <a:r>
              <a:rPr lang="en-US" sz="1600" dirty="0">
                <a:solidFill>
                  <a:schemeClr val="tx1"/>
                </a:solidFill>
              </a:rPr>
              <a:t>Convene one or more meetings with interested parties to discern potential issues from stakeholders.</a:t>
            </a:r>
          </a:p>
          <a:p>
            <a:pPr marL="285750" indent="-285750">
              <a:lnSpc>
                <a:spcPct val="150000"/>
              </a:lnSpc>
              <a:spcBef>
                <a:spcPts val="0"/>
              </a:spcBef>
              <a:buFont typeface="Arial" panose="020B0604020202020204" pitchFamily="34" charset="0"/>
              <a:buChar char="•"/>
            </a:pPr>
            <a:r>
              <a:rPr lang="en-US" sz="1600" dirty="0">
                <a:solidFill>
                  <a:schemeClr val="tx1"/>
                </a:solidFill>
              </a:rPr>
              <a:t>Conduct analyses of issues identified by stakeholders and identify possible solutions.</a:t>
            </a:r>
          </a:p>
          <a:p>
            <a:pPr marL="285750" indent="-285750">
              <a:lnSpc>
                <a:spcPct val="150000"/>
              </a:lnSpc>
              <a:spcBef>
                <a:spcPts val="0"/>
              </a:spcBef>
              <a:buFont typeface="Arial" panose="020B0604020202020204" pitchFamily="34" charset="0"/>
              <a:buChar char="•"/>
            </a:pPr>
            <a:r>
              <a:rPr lang="en-US" sz="1600" dirty="0">
                <a:solidFill>
                  <a:schemeClr val="tx1"/>
                </a:solidFill>
              </a:rPr>
              <a:t>Engage with institutions to strive for consensus on any proposed changes.</a:t>
            </a:r>
          </a:p>
          <a:p>
            <a:pPr marL="285750" indent="-285750">
              <a:lnSpc>
                <a:spcPct val="150000"/>
              </a:lnSpc>
              <a:spcBef>
                <a:spcPts val="0"/>
              </a:spcBef>
              <a:buFont typeface="Arial" panose="020B0604020202020204" pitchFamily="34" charset="0"/>
              <a:buChar char="•"/>
            </a:pPr>
            <a:r>
              <a:rPr lang="en-US" sz="1600" dirty="0">
                <a:solidFill>
                  <a:schemeClr val="tx1"/>
                </a:solidFill>
              </a:rPr>
              <a:t>Develop a set of changes to recommend to the governor and general assembly committees in the required report.</a:t>
            </a:r>
          </a:p>
          <a:p>
            <a:pPr>
              <a:lnSpc>
                <a:spcPct val="150000"/>
              </a:lnSpc>
              <a:spcBef>
                <a:spcPts val="0"/>
              </a:spcBef>
            </a:pPr>
            <a:endParaRPr lang="en-US" sz="1600" dirty="0">
              <a:solidFill>
                <a:schemeClr val="tx1"/>
              </a:solidFill>
            </a:endParaRPr>
          </a:p>
        </p:txBody>
      </p:sp>
    </p:spTree>
    <p:extLst>
      <p:ext uri="{BB962C8B-B14F-4D97-AF65-F5344CB8AC3E}">
        <p14:creationId xmlns:p14="http://schemas.microsoft.com/office/powerpoint/2010/main" val="19301622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6DA6A7-D272-DA7E-F52D-50F2E0E3A067}"/>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F0E2DE7F-D36E-DE06-5A3A-E36E399EBB98}"/>
              </a:ext>
            </a:extLst>
          </p:cNvPr>
          <p:cNvSpPr>
            <a:spLocks noGrp="1"/>
          </p:cNvSpPr>
          <p:nvPr>
            <p:ph type="title" idx="4294967295"/>
          </p:nvPr>
        </p:nvSpPr>
        <p:spPr>
          <a:xfrm>
            <a:off x="728663" y="541124"/>
            <a:ext cx="10731500" cy="8556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4200" b="1" i="0" u="none" strike="noStrike" kern="1200" cap="none" spc="0" normalizeH="0" baseline="0" noProof="0" dirty="0">
                <a:ln>
                  <a:noFill/>
                </a:ln>
                <a:solidFill>
                  <a:srgbClr val="232C67"/>
                </a:solidFill>
                <a:effectLst/>
                <a:uLnTx/>
                <a:uFillTx/>
                <a:latin typeface="Trebuchet MS" charset="0"/>
                <a:ea typeface="Trebuchet MS" charset="0"/>
                <a:cs typeface="Trebuchet MS" charset="0"/>
              </a:rPr>
              <a:t>Formula Working Group Membership</a:t>
            </a:r>
          </a:p>
        </p:txBody>
      </p:sp>
      <p:sp>
        <p:nvSpPr>
          <p:cNvPr id="4" name="TextBox 3">
            <a:extLst>
              <a:ext uri="{FF2B5EF4-FFF2-40B4-BE49-F238E27FC236}">
                <a16:creationId xmlns:a16="http://schemas.microsoft.com/office/drawing/2014/main" id="{45C5D4BD-BF94-F527-9842-44043197ED5B}"/>
              </a:ext>
            </a:extLst>
          </p:cNvPr>
          <p:cNvSpPr txBox="1"/>
          <p:nvPr/>
        </p:nvSpPr>
        <p:spPr>
          <a:xfrm>
            <a:off x="728663" y="1503914"/>
            <a:ext cx="3211830" cy="346249"/>
          </a:xfrm>
          <a:prstGeom prst="rect">
            <a:avLst/>
          </a:prstGeom>
          <a:noFill/>
        </p:spPr>
        <p:txBody>
          <a:bodyPr wrap="square" rtlCol="0">
            <a:spAutoFit/>
          </a:bodyPr>
          <a:lstStyle/>
          <a:p>
            <a:pPr algn="ctr"/>
            <a:r>
              <a:rPr lang="en-US" sz="1650" b="1" dirty="0">
                <a:solidFill>
                  <a:srgbClr val="232C67"/>
                </a:solidFill>
              </a:rPr>
              <a:t>7 Governmental Representatives</a:t>
            </a:r>
          </a:p>
        </p:txBody>
      </p:sp>
      <p:sp>
        <p:nvSpPr>
          <p:cNvPr id="2" name="Text Placeholder 1">
            <a:extLst>
              <a:ext uri="{FF2B5EF4-FFF2-40B4-BE49-F238E27FC236}">
                <a16:creationId xmlns:a16="http://schemas.microsoft.com/office/drawing/2014/main" id="{8B74A731-BB06-4703-86BA-F2CF764BFED2}"/>
              </a:ext>
            </a:extLst>
          </p:cNvPr>
          <p:cNvSpPr>
            <a:spLocks noGrp="1"/>
          </p:cNvSpPr>
          <p:nvPr>
            <p:ph type="body" sz="quarter" idx="16"/>
          </p:nvPr>
        </p:nvSpPr>
        <p:spPr>
          <a:xfrm>
            <a:off x="759008" y="1947176"/>
            <a:ext cx="3200400" cy="4147037"/>
          </a:xfrm>
          <a:noFill/>
          <a:ln w="38100">
            <a:solidFill>
              <a:schemeClr val="accent2">
                <a:lumMod val="60000"/>
                <a:lumOff val="40000"/>
              </a:schemeClr>
            </a:solidFill>
          </a:ln>
          <a:effectLst/>
        </p:spPr>
        <p:txBody>
          <a:bodyPr vert="horz" lIns="91440" tIns="45720" rIns="91440" bIns="45720" rtlCol="0" anchor="ctr" anchorCtr="0">
            <a:noAutofit/>
          </a:bodyPr>
          <a:lstStyle/>
          <a:p>
            <a:pPr marL="342900" indent="-342900" algn="l">
              <a:lnSpc>
                <a:spcPct val="150000"/>
              </a:lnSpc>
              <a:spcBef>
                <a:spcPts val="0"/>
              </a:spcBef>
              <a:buFont typeface="Arial" panose="020B0604020202020204" pitchFamily="34" charset="0"/>
              <a:buChar char="•"/>
            </a:pPr>
            <a:r>
              <a:rPr lang="en-US" sz="1800" dirty="0"/>
              <a:t>Senate Ed Committee Rep</a:t>
            </a:r>
          </a:p>
          <a:p>
            <a:pPr marL="342900" indent="-342900" algn="l">
              <a:lnSpc>
                <a:spcPct val="150000"/>
              </a:lnSpc>
              <a:spcBef>
                <a:spcPts val="0"/>
              </a:spcBef>
              <a:buFont typeface="Arial" panose="020B0604020202020204" pitchFamily="34" charset="0"/>
              <a:buChar char="•"/>
            </a:pPr>
            <a:r>
              <a:rPr lang="en-US" sz="1800" dirty="0"/>
              <a:t>House Ed Committee Rep</a:t>
            </a:r>
          </a:p>
          <a:p>
            <a:pPr marL="342900" indent="-342900" algn="l">
              <a:lnSpc>
                <a:spcPct val="150000"/>
              </a:lnSpc>
              <a:spcBef>
                <a:spcPts val="0"/>
              </a:spcBef>
              <a:buFont typeface="Arial" panose="020B0604020202020204" pitchFamily="34" charset="0"/>
              <a:buChar char="•"/>
            </a:pPr>
            <a:r>
              <a:rPr lang="en-US" sz="1800" dirty="0"/>
              <a:t>President of the Senate Rep</a:t>
            </a:r>
          </a:p>
          <a:p>
            <a:pPr marL="342900" indent="-342900" algn="l">
              <a:lnSpc>
                <a:spcPct val="150000"/>
              </a:lnSpc>
              <a:spcBef>
                <a:spcPts val="0"/>
              </a:spcBef>
              <a:buFont typeface="Arial" panose="020B0604020202020204" pitchFamily="34" charset="0"/>
              <a:buChar char="•"/>
            </a:pPr>
            <a:r>
              <a:rPr lang="en-US" sz="1800" dirty="0"/>
              <a:t>Speaker of the House Rep</a:t>
            </a:r>
          </a:p>
          <a:p>
            <a:pPr marL="342900" indent="-342900" algn="l">
              <a:lnSpc>
                <a:spcPct val="150000"/>
              </a:lnSpc>
              <a:spcBef>
                <a:spcPts val="0"/>
              </a:spcBef>
              <a:buFont typeface="Arial" panose="020B0604020202020204" pitchFamily="34" charset="0"/>
              <a:buChar char="•"/>
            </a:pPr>
            <a:r>
              <a:rPr lang="en-US" sz="1800" dirty="0"/>
              <a:t>Governor’s Policy Office Rep</a:t>
            </a:r>
          </a:p>
          <a:p>
            <a:pPr marL="342900" indent="-342900" algn="l">
              <a:lnSpc>
                <a:spcPct val="150000"/>
              </a:lnSpc>
              <a:spcBef>
                <a:spcPts val="0"/>
              </a:spcBef>
              <a:buFont typeface="Arial" panose="020B0604020202020204" pitchFamily="34" charset="0"/>
              <a:buChar char="•"/>
            </a:pPr>
            <a:r>
              <a:rPr lang="en-US" sz="1800" i="1" dirty="0"/>
              <a:t>OSPB Rep (technical advisor)</a:t>
            </a:r>
          </a:p>
          <a:p>
            <a:pPr marL="342900" indent="-342900" algn="l">
              <a:lnSpc>
                <a:spcPct val="150000"/>
              </a:lnSpc>
              <a:spcBef>
                <a:spcPts val="0"/>
              </a:spcBef>
              <a:buFont typeface="Arial" panose="020B0604020202020204" pitchFamily="34" charset="0"/>
              <a:buChar char="•"/>
            </a:pPr>
            <a:r>
              <a:rPr lang="en-US" sz="1800" i="1" dirty="0"/>
              <a:t>JBC Staff ( technical advisor)</a:t>
            </a:r>
          </a:p>
        </p:txBody>
      </p:sp>
      <p:sp>
        <p:nvSpPr>
          <p:cNvPr id="5" name="TextBox 4">
            <a:extLst>
              <a:ext uri="{FF2B5EF4-FFF2-40B4-BE49-F238E27FC236}">
                <a16:creationId xmlns:a16="http://schemas.microsoft.com/office/drawing/2014/main" id="{1ABC8C0E-82F8-BB3C-6C81-4D2CF8D32556}"/>
              </a:ext>
            </a:extLst>
          </p:cNvPr>
          <p:cNvSpPr txBox="1"/>
          <p:nvPr/>
        </p:nvSpPr>
        <p:spPr>
          <a:xfrm>
            <a:off x="4471849" y="1493431"/>
            <a:ext cx="3211830" cy="346249"/>
          </a:xfrm>
          <a:prstGeom prst="rect">
            <a:avLst/>
          </a:prstGeom>
          <a:noFill/>
        </p:spPr>
        <p:txBody>
          <a:bodyPr wrap="square" rtlCol="0">
            <a:spAutoFit/>
          </a:bodyPr>
          <a:lstStyle/>
          <a:p>
            <a:pPr algn="ctr"/>
            <a:r>
              <a:rPr lang="en-US" sz="1650" b="1" dirty="0">
                <a:solidFill>
                  <a:srgbClr val="232C67"/>
                </a:solidFill>
              </a:rPr>
              <a:t>13 Institutional Representatives</a:t>
            </a:r>
          </a:p>
        </p:txBody>
      </p:sp>
      <p:sp>
        <p:nvSpPr>
          <p:cNvPr id="7" name="Text Placeholder 6">
            <a:extLst>
              <a:ext uri="{FF2B5EF4-FFF2-40B4-BE49-F238E27FC236}">
                <a16:creationId xmlns:a16="http://schemas.microsoft.com/office/drawing/2014/main" id="{DFF85FEF-B985-2FBA-D53D-CCE879E91308}"/>
              </a:ext>
            </a:extLst>
          </p:cNvPr>
          <p:cNvSpPr>
            <a:spLocks noGrp="1"/>
          </p:cNvSpPr>
          <p:nvPr>
            <p:ph type="body" sz="quarter" idx="15"/>
          </p:nvPr>
        </p:nvSpPr>
        <p:spPr>
          <a:xfrm>
            <a:off x="4501515" y="1947176"/>
            <a:ext cx="3182164" cy="4147036"/>
          </a:xfrm>
        </p:spPr>
        <p:txBody>
          <a:bodyPr>
            <a:noAutofit/>
          </a:bodyPr>
          <a:lstStyle/>
          <a:p>
            <a:pPr algn="l">
              <a:lnSpc>
                <a:spcPct val="100000"/>
              </a:lnSpc>
              <a:spcBef>
                <a:spcPts val="0"/>
              </a:spcBef>
            </a:pPr>
            <a:endParaRPr lang="en-US" sz="1800" dirty="0"/>
          </a:p>
          <a:p>
            <a:pPr marL="342900" indent="-342900" algn="l">
              <a:lnSpc>
                <a:spcPct val="100000"/>
              </a:lnSpc>
              <a:spcBef>
                <a:spcPts val="0"/>
              </a:spcBef>
              <a:buFont typeface="Arial" panose="020B0604020202020204" pitchFamily="34" charset="0"/>
              <a:buChar char="•"/>
            </a:pPr>
            <a:r>
              <a:rPr lang="en-US" sz="1800" dirty="0"/>
              <a:t>Adams State University Rep</a:t>
            </a:r>
          </a:p>
          <a:p>
            <a:pPr marL="342900" indent="-342900" algn="l">
              <a:lnSpc>
                <a:spcPct val="100000"/>
              </a:lnSpc>
              <a:spcBef>
                <a:spcPts val="0"/>
              </a:spcBef>
              <a:buFont typeface="Arial" panose="020B0604020202020204" pitchFamily="34" charset="0"/>
              <a:buChar char="•"/>
            </a:pPr>
            <a:r>
              <a:rPr lang="en-US" sz="1800" dirty="0"/>
              <a:t>CO Mesa University Rep</a:t>
            </a:r>
          </a:p>
          <a:p>
            <a:pPr marL="342900" indent="-342900" algn="l">
              <a:lnSpc>
                <a:spcPct val="100000"/>
              </a:lnSpc>
              <a:spcBef>
                <a:spcPts val="0"/>
              </a:spcBef>
              <a:buFont typeface="Arial" panose="020B0604020202020204" pitchFamily="34" charset="0"/>
              <a:buChar char="•"/>
            </a:pPr>
            <a:r>
              <a:rPr lang="en-US" sz="1800" dirty="0"/>
              <a:t>CO School of Mines Rep</a:t>
            </a:r>
          </a:p>
          <a:p>
            <a:pPr marL="342900" indent="-342900" algn="l">
              <a:lnSpc>
                <a:spcPct val="100000"/>
              </a:lnSpc>
              <a:spcBef>
                <a:spcPts val="0"/>
              </a:spcBef>
              <a:buFont typeface="Arial" panose="020B0604020202020204" pitchFamily="34" charset="0"/>
              <a:buChar char="•"/>
            </a:pPr>
            <a:r>
              <a:rPr lang="en-US" sz="1800" dirty="0"/>
              <a:t>Fort Lewis College Rep</a:t>
            </a:r>
          </a:p>
          <a:p>
            <a:pPr marL="342900" indent="-342900" algn="l">
              <a:lnSpc>
                <a:spcPct val="100000"/>
              </a:lnSpc>
              <a:spcBef>
                <a:spcPts val="0"/>
              </a:spcBef>
              <a:buFont typeface="Arial" panose="020B0604020202020204" pitchFamily="34" charset="0"/>
              <a:buChar char="•"/>
            </a:pPr>
            <a:r>
              <a:rPr lang="en-US" sz="1800" dirty="0"/>
              <a:t>Metro State Univ Rep</a:t>
            </a:r>
          </a:p>
          <a:p>
            <a:pPr marL="342900" indent="-342900" algn="l">
              <a:lnSpc>
                <a:spcPct val="100000"/>
              </a:lnSpc>
              <a:spcBef>
                <a:spcPts val="0"/>
              </a:spcBef>
              <a:buFont typeface="Arial" panose="020B0604020202020204" pitchFamily="34" charset="0"/>
              <a:buChar char="•"/>
            </a:pPr>
            <a:r>
              <a:rPr lang="en-US" sz="1800" dirty="0"/>
              <a:t>Univ of Northern CO Rep</a:t>
            </a:r>
          </a:p>
          <a:p>
            <a:pPr marL="342900" indent="-342900" algn="l">
              <a:lnSpc>
                <a:spcPct val="100000"/>
              </a:lnSpc>
              <a:spcBef>
                <a:spcPts val="0"/>
              </a:spcBef>
              <a:buFont typeface="Arial" panose="020B0604020202020204" pitchFamily="34" charset="0"/>
              <a:buChar char="•"/>
            </a:pPr>
            <a:r>
              <a:rPr lang="en-US" sz="1800" dirty="0"/>
              <a:t>Western CO Univ Rep</a:t>
            </a:r>
          </a:p>
          <a:p>
            <a:pPr marL="342900" indent="-342900" algn="l">
              <a:lnSpc>
                <a:spcPct val="100000"/>
              </a:lnSpc>
              <a:spcBef>
                <a:spcPts val="0"/>
              </a:spcBef>
              <a:buFont typeface="Arial" panose="020B0604020202020204" pitchFamily="34" charset="0"/>
              <a:buChar char="•"/>
            </a:pPr>
            <a:r>
              <a:rPr lang="en-US" sz="1800" dirty="0"/>
              <a:t>CU System Rep</a:t>
            </a:r>
          </a:p>
          <a:p>
            <a:pPr marL="342900" indent="-342900" algn="l">
              <a:lnSpc>
                <a:spcPct val="100000"/>
              </a:lnSpc>
              <a:spcBef>
                <a:spcPts val="0"/>
              </a:spcBef>
              <a:buFont typeface="Arial" panose="020B0604020202020204" pitchFamily="34" charset="0"/>
              <a:buChar char="•"/>
            </a:pPr>
            <a:r>
              <a:rPr lang="en-US" sz="1800" dirty="0"/>
              <a:t>CSU System Rep</a:t>
            </a:r>
          </a:p>
          <a:p>
            <a:pPr marL="342900" indent="-342900" algn="l">
              <a:lnSpc>
                <a:spcPct val="100000"/>
              </a:lnSpc>
              <a:spcBef>
                <a:spcPts val="0"/>
              </a:spcBef>
              <a:buFont typeface="Arial" panose="020B0604020202020204" pitchFamily="34" charset="0"/>
              <a:buChar char="•"/>
            </a:pPr>
            <a:r>
              <a:rPr lang="en-US" sz="1800" dirty="0"/>
              <a:t>CCCS System Rep</a:t>
            </a:r>
          </a:p>
          <a:p>
            <a:pPr marL="342900" indent="-342900" algn="l">
              <a:lnSpc>
                <a:spcPct val="100000"/>
              </a:lnSpc>
              <a:spcBef>
                <a:spcPts val="0"/>
              </a:spcBef>
              <a:buFont typeface="Arial" panose="020B0604020202020204" pitchFamily="34" charset="0"/>
              <a:buChar char="•"/>
            </a:pPr>
            <a:r>
              <a:rPr lang="en-US" sz="1800" dirty="0"/>
              <a:t>Aims CC Rep</a:t>
            </a:r>
          </a:p>
          <a:p>
            <a:pPr marL="342900" indent="-342900" algn="l">
              <a:lnSpc>
                <a:spcPct val="100000"/>
              </a:lnSpc>
              <a:spcBef>
                <a:spcPts val="0"/>
              </a:spcBef>
              <a:buFont typeface="Arial" panose="020B0604020202020204" pitchFamily="34" charset="0"/>
              <a:buChar char="•"/>
            </a:pPr>
            <a:r>
              <a:rPr lang="en-US" sz="1800" dirty="0"/>
              <a:t>CO Mtn College Rep</a:t>
            </a:r>
          </a:p>
          <a:p>
            <a:pPr marL="342900" indent="-342900" algn="l">
              <a:lnSpc>
                <a:spcPct val="100000"/>
              </a:lnSpc>
              <a:spcBef>
                <a:spcPts val="0"/>
              </a:spcBef>
              <a:buFont typeface="Arial" panose="020B0604020202020204" pitchFamily="34" charset="0"/>
              <a:buChar char="•"/>
            </a:pPr>
            <a:r>
              <a:rPr lang="en-US" sz="1800" dirty="0"/>
              <a:t>ATC Institution Rep</a:t>
            </a:r>
          </a:p>
        </p:txBody>
      </p:sp>
      <p:sp>
        <p:nvSpPr>
          <p:cNvPr id="8" name="TextBox 7">
            <a:extLst>
              <a:ext uri="{FF2B5EF4-FFF2-40B4-BE49-F238E27FC236}">
                <a16:creationId xmlns:a16="http://schemas.microsoft.com/office/drawing/2014/main" id="{93F1937E-EF23-ABC9-C600-D0EFA50B1A7F}"/>
              </a:ext>
            </a:extLst>
          </p:cNvPr>
          <p:cNvSpPr txBox="1"/>
          <p:nvPr/>
        </p:nvSpPr>
        <p:spPr>
          <a:xfrm>
            <a:off x="8215035" y="1503914"/>
            <a:ext cx="3211830" cy="346249"/>
          </a:xfrm>
          <a:prstGeom prst="rect">
            <a:avLst/>
          </a:prstGeom>
          <a:noFill/>
        </p:spPr>
        <p:txBody>
          <a:bodyPr wrap="square" rtlCol="0">
            <a:spAutoFit/>
          </a:bodyPr>
          <a:lstStyle/>
          <a:p>
            <a:pPr algn="ctr"/>
            <a:r>
              <a:rPr lang="en-US" sz="1650" b="1" dirty="0">
                <a:solidFill>
                  <a:srgbClr val="232C67"/>
                </a:solidFill>
              </a:rPr>
              <a:t>5 Agency Representatives</a:t>
            </a:r>
          </a:p>
        </p:txBody>
      </p:sp>
      <p:sp>
        <p:nvSpPr>
          <p:cNvPr id="3" name="Text Placeholder 2">
            <a:extLst>
              <a:ext uri="{FF2B5EF4-FFF2-40B4-BE49-F238E27FC236}">
                <a16:creationId xmlns:a16="http://schemas.microsoft.com/office/drawing/2014/main" id="{C4FB5EAA-7565-4BFB-A38C-1ADC4828773F}"/>
              </a:ext>
            </a:extLst>
          </p:cNvPr>
          <p:cNvSpPr>
            <a:spLocks noGrp="1"/>
          </p:cNvSpPr>
          <p:nvPr>
            <p:ph type="body" sz="quarter" idx="17"/>
          </p:nvPr>
        </p:nvSpPr>
        <p:spPr>
          <a:xfrm>
            <a:off x="8273689" y="1947176"/>
            <a:ext cx="3200400" cy="4147036"/>
          </a:xfrm>
          <a:noFill/>
          <a:ln w="38100">
            <a:solidFill>
              <a:schemeClr val="accent2">
                <a:lumMod val="60000"/>
                <a:lumOff val="40000"/>
              </a:schemeClr>
            </a:solidFill>
          </a:ln>
          <a:effectLst/>
        </p:spPr>
        <p:txBody>
          <a:bodyPr vert="horz" lIns="91440" tIns="45720" rIns="91440" bIns="45720" rtlCol="0" anchor="ctr" anchorCtr="0">
            <a:noAutofit/>
          </a:bodyPr>
          <a:lstStyle/>
          <a:p>
            <a:pPr marL="342900" indent="-342900" algn="l">
              <a:lnSpc>
                <a:spcPct val="150000"/>
              </a:lnSpc>
              <a:spcBef>
                <a:spcPts val="0"/>
              </a:spcBef>
              <a:buFont typeface="Arial" panose="020B0604020202020204" pitchFamily="34" charset="0"/>
              <a:buChar char="•"/>
            </a:pPr>
            <a:r>
              <a:rPr lang="en-US" sz="1800" dirty="0"/>
              <a:t>CCHE Commissioner</a:t>
            </a:r>
          </a:p>
          <a:p>
            <a:pPr marL="342900" indent="-342900" algn="l">
              <a:lnSpc>
                <a:spcPct val="150000"/>
              </a:lnSpc>
              <a:spcBef>
                <a:spcPts val="0"/>
              </a:spcBef>
              <a:buFont typeface="Arial" panose="020B0604020202020204" pitchFamily="34" charset="0"/>
              <a:buChar char="•"/>
            </a:pPr>
            <a:r>
              <a:rPr lang="en-US" sz="1800" dirty="0"/>
              <a:t>CCHE Commissioner</a:t>
            </a:r>
          </a:p>
          <a:p>
            <a:pPr marL="342900" indent="-342900" algn="l">
              <a:lnSpc>
                <a:spcPct val="150000"/>
              </a:lnSpc>
              <a:spcBef>
                <a:spcPts val="0"/>
              </a:spcBef>
              <a:buFont typeface="Arial" panose="020B0604020202020204" pitchFamily="34" charset="0"/>
              <a:buChar char="•"/>
            </a:pPr>
            <a:r>
              <a:rPr lang="en-US" sz="1800" dirty="0"/>
              <a:t>CDHE Executive Director</a:t>
            </a:r>
          </a:p>
          <a:p>
            <a:pPr algn="l">
              <a:lnSpc>
                <a:spcPct val="150000"/>
              </a:lnSpc>
              <a:spcBef>
                <a:spcPts val="0"/>
              </a:spcBef>
            </a:pPr>
            <a:endParaRPr lang="en-US" sz="1800" dirty="0"/>
          </a:p>
          <a:p>
            <a:pPr marL="342900" indent="-342900" algn="l">
              <a:lnSpc>
                <a:spcPct val="150000"/>
              </a:lnSpc>
              <a:spcBef>
                <a:spcPts val="0"/>
              </a:spcBef>
              <a:buFont typeface="Arial" panose="020B0604020202020204" pitchFamily="34" charset="0"/>
              <a:buChar char="•"/>
            </a:pPr>
            <a:r>
              <a:rPr lang="en-US" sz="1800" i="1" dirty="0"/>
              <a:t>CDHE CFO (support staff)</a:t>
            </a:r>
          </a:p>
          <a:p>
            <a:pPr marL="342900" indent="-342900" algn="l">
              <a:lnSpc>
                <a:spcPct val="150000"/>
              </a:lnSpc>
              <a:spcBef>
                <a:spcPts val="0"/>
              </a:spcBef>
              <a:buFont typeface="Arial" panose="020B0604020202020204" pitchFamily="34" charset="0"/>
              <a:buChar char="•"/>
            </a:pPr>
            <a:r>
              <a:rPr lang="en-US" sz="1800" i="1" dirty="0"/>
              <a:t>CDHE CPRO (support staff)</a:t>
            </a:r>
          </a:p>
        </p:txBody>
      </p:sp>
    </p:spTree>
    <p:extLst>
      <p:ext uri="{BB962C8B-B14F-4D97-AF65-F5344CB8AC3E}">
        <p14:creationId xmlns:p14="http://schemas.microsoft.com/office/powerpoint/2010/main" val="12407714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B8FCFB-9018-3B32-3B7E-0A0E08512E8B}"/>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EA7C214A-7578-C863-F146-44B19045D2AC}"/>
              </a:ext>
            </a:extLst>
          </p:cNvPr>
          <p:cNvSpPr>
            <a:spLocks noGrp="1"/>
          </p:cNvSpPr>
          <p:nvPr>
            <p:ph type="title" idx="4294967295"/>
          </p:nvPr>
        </p:nvSpPr>
        <p:spPr>
          <a:xfrm>
            <a:off x="728663" y="796925"/>
            <a:ext cx="4648200" cy="13065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3600" b="1" i="0" u="none" strike="noStrike" kern="1200" cap="none" spc="0" normalizeH="0" baseline="0" noProof="0" dirty="0">
                <a:ln>
                  <a:noFill/>
                </a:ln>
                <a:solidFill>
                  <a:srgbClr val="232C67"/>
                </a:solidFill>
                <a:effectLst/>
                <a:uLnTx/>
                <a:uFillTx/>
                <a:latin typeface="Trebuchet MS" charset="0"/>
                <a:ea typeface="Trebuchet MS" charset="0"/>
                <a:cs typeface="Trebuchet MS" charset="0"/>
              </a:rPr>
              <a:t>What to know about the review process</a:t>
            </a:r>
          </a:p>
        </p:txBody>
      </p:sp>
      <p:sp>
        <p:nvSpPr>
          <p:cNvPr id="4" name="Text Placeholder 3">
            <a:extLst>
              <a:ext uri="{FF2B5EF4-FFF2-40B4-BE49-F238E27FC236}">
                <a16:creationId xmlns:a16="http://schemas.microsoft.com/office/drawing/2014/main" id="{E71A5B80-420A-26FF-090C-F3E5B7FE0368}"/>
              </a:ext>
            </a:extLst>
          </p:cNvPr>
          <p:cNvSpPr>
            <a:spLocks noGrp="1"/>
          </p:cNvSpPr>
          <p:nvPr>
            <p:ph type="body" sz="quarter" idx="12"/>
          </p:nvPr>
        </p:nvSpPr>
        <p:spPr/>
        <p:txBody>
          <a:bodyPr>
            <a:normAutofit/>
          </a:bodyPr>
          <a:lstStyle/>
          <a:p>
            <a:pPr marL="457200" indent="-457200">
              <a:lnSpc>
                <a:spcPts val="3000"/>
              </a:lnSpc>
              <a:buFont typeface="+mj-lt"/>
              <a:buAutoNum type="arabicPeriod"/>
            </a:pPr>
            <a:r>
              <a:rPr lang="en-US" sz="2000" dirty="0"/>
              <a:t>Monthly meetings</a:t>
            </a:r>
          </a:p>
          <a:p>
            <a:pPr marL="914400" lvl="1" indent="-457200">
              <a:lnSpc>
                <a:spcPts val="3000"/>
              </a:lnSpc>
              <a:buFont typeface="+mj-lt"/>
              <a:buAutoNum type="alphaLcPeriod"/>
            </a:pPr>
            <a:r>
              <a:rPr lang="en-US" sz="2000" dirty="0"/>
              <a:t>National experts</a:t>
            </a:r>
          </a:p>
          <a:p>
            <a:pPr marL="914400" lvl="1" indent="-457200">
              <a:lnSpc>
                <a:spcPts val="3000"/>
              </a:lnSpc>
              <a:buFont typeface="+mj-lt"/>
              <a:buAutoNum type="alphaLcPeriod"/>
            </a:pPr>
            <a:r>
              <a:rPr lang="en-US" sz="2000" dirty="0"/>
              <a:t>State funding formula examples</a:t>
            </a:r>
          </a:p>
          <a:p>
            <a:pPr marL="914400" lvl="1" indent="-457200">
              <a:lnSpc>
                <a:spcPts val="3000"/>
              </a:lnSpc>
              <a:buFont typeface="+mj-lt"/>
              <a:buAutoNum type="alphaLcPeriod"/>
            </a:pPr>
            <a:r>
              <a:rPr lang="en-US" sz="2000" dirty="0"/>
              <a:t>Formula architecture + metrics</a:t>
            </a:r>
          </a:p>
          <a:p>
            <a:pPr marL="914400" lvl="1" indent="-457200">
              <a:lnSpc>
                <a:spcPts val="3000"/>
              </a:lnSpc>
              <a:buFont typeface="+mj-lt"/>
              <a:buAutoNum type="alphaLcPeriod"/>
            </a:pPr>
            <a:r>
              <a:rPr lang="en-US" sz="2000" dirty="0"/>
              <a:t>Discussion topics distributed in advance</a:t>
            </a:r>
          </a:p>
          <a:p>
            <a:pPr marL="457200" indent="-457200">
              <a:lnSpc>
                <a:spcPts val="3000"/>
              </a:lnSpc>
              <a:buFont typeface="+mj-lt"/>
              <a:buAutoNum type="arabicPeriod"/>
            </a:pPr>
            <a:r>
              <a:rPr lang="en-US" sz="2000" dirty="0"/>
              <a:t>Offline asynchronous discussions with CDHE + CCHE team welcome!</a:t>
            </a:r>
          </a:p>
          <a:p>
            <a:pPr marL="457200" indent="-457200">
              <a:lnSpc>
                <a:spcPts val="3000"/>
              </a:lnSpc>
              <a:buFont typeface="+mj-lt"/>
              <a:buAutoNum type="arabicPeriod"/>
            </a:pPr>
            <a:endParaRPr lang="en-US" sz="2000" dirty="0"/>
          </a:p>
        </p:txBody>
      </p:sp>
      <p:pic>
        <p:nvPicPr>
          <p:cNvPr id="9" name="Picture Placeholder 8">
            <a:extLst>
              <a:ext uri="{FF2B5EF4-FFF2-40B4-BE49-F238E27FC236}">
                <a16:creationId xmlns:a16="http://schemas.microsoft.com/office/drawing/2014/main" id="{1D41266A-DD50-5BD8-5081-4CE1BBE5D03C}"/>
              </a:ext>
              <a:ext uri="{C183D7F6-B498-43B3-948B-1728B52AA6E4}">
                <adec:decorative xmlns:adec="http://schemas.microsoft.com/office/drawing/2017/decorative" val="1"/>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20424" r="20424"/>
          <a:stretch>
            <a:fillRect/>
          </a:stretch>
        </p:blipFill>
        <p:spPr/>
      </p:pic>
    </p:spTree>
    <p:extLst>
      <p:ext uri="{BB962C8B-B14F-4D97-AF65-F5344CB8AC3E}">
        <p14:creationId xmlns:p14="http://schemas.microsoft.com/office/powerpoint/2010/main" val="16047262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8">
            <a:extLst>
              <a:ext uri="{FF2B5EF4-FFF2-40B4-BE49-F238E27FC236}">
                <a16:creationId xmlns:a16="http://schemas.microsoft.com/office/drawing/2014/main" id="{E695898F-A288-0A7D-CA84-5805CF454BCF}"/>
              </a:ext>
            </a:extLst>
          </p:cNvPr>
          <p:cNvSpPr>
            <a:spLocks noGrp="1"/>
          </p:cNvSpPr>
          <p:nvPr>
            <p:ph type="title" idx="4294967295"/>
          </p:nvPr>
        </p:nvSpPr>
        <p:spPr>
          <a:xfrm>
            <a:off x="728663" y="419100"/>
            <a:ext cx="10731500" cy="15303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4500" b="1" i="0" u="none" strike="noStrike" kern="1200" cap="none" spc="0" normalizeH="0" baseline="0" noProof="0" dirty="0">
                <a:ln>
                  <a:noFill/>
                </a:ln>
                <a:solidFill>
                  <a:srgbClr val="232C67"/>
                </a:solidFill>
                <a:effectLst/>
                <a:uLnTx/>
                <a:uFillTx/>
                <a:latin typeface="Trebuchet MS" charset="0"/>
                <a:ea typeface="Trebuchet MS" charset="0"/>
                <a:cs typeface="Trebuchet MS" charset="0"/>
              </a:rPr>
              <a:t>Higher Education Funding Formula Review Timeline</a:t>
            </a:r>
          </a:p>
        </p:txBody>
      </p:sp>
      <p:sp>
        <p:nvSpPr>
          <p:cNvPr id="6" name="Text Placeholder 5">
            <a:extLst>
              <a:ext uri="{FF2B5EF4-FFF2-40B4-BE49-F238E27FC236}">
                <a16:creationId xmlns:a16="http://schemas.microsoft.com/office/drawing/2014/main" id="{BFF847CB-DD77-D54A-9AE6-D54D3B95F669}"/>
              </a:ext>
            </a:extLst>
          </p:cNvPr>
          <p:cNvSpPr>
            <a:spLocks noGrp="1"/>
          </p:cNvSpPr>
          <p:nvPr>
            <p:ph type="body" sz="quarter" idx="18"/>
          </p:nvPr>
        </p:nvSpPr>
        <p:spPr>
          <a:xfrm>
            <a:off x="740773" y="2226253"/>
            <a:ext cx="3188969" cy="1995896"/>
          </a:xfrm>
        </p:spPr>
        <p:txBody>
          <a:bodyPr/>
          <a:lstStyle/>
          <a:p>
            <a:r>
              <a:rPr lang="en-US" b="1" dirty="0">
                <a:solidFill>
                  <a:srgbClr val="C00000"/>
                </a:solidFill>
              </a:rPr>
              <a:t>September 2024</a:t>
            </a:r>
          </a:p>
          <a:p>
            <a:r>
              <a:rPr lang="en-US" sz="2000" dirty="0">
                <a:solidFill>
                  <a:schemeClr val="tx1"/>
                </a:solidFill>
              </a:rPr>
              <a:t>Start Formula Review Process</a:t>
            </a:r>
          </a:p>
        </p:txBody>
      </p:sp>
      <p:sp>
        <p:nvSpPr>
          <p:cNvPr id="14" name="Text Placeholder 13">
            <a:extLst>
              <a:ext uri="{FF2B5EF4-FFF2-40B4-BE49-F238E27FC236}">
                <a16:creationId xmlns:a16="http://schemas.microsoft.com/office/drawing/2014/main" id="{0538C3C2-CE1F-F847-B360-019708F4E4C3}"/>
              </a:ext>
            </a:extLst>
          </p:cNvPr>
          <p:cNvSpPr>
            <a:spLocks noGrp="1"/>
          </p:cNvSpPr>
          <p:nvPr>
            <p:ph type="body" sz="quarter" idx="22"/>
          </p:nvPr>
        </p:nvSpPr>
        <p:spPr>
          <a:xfrm>
            <a:off x="4433751" y="2226253"/>
            <a:ext cx="3200400" cy="1995896"/>
          </a:xfrm>
        </p:spPr>
        <p:txBody>
          <a:bodyPr/>
          <a:lstStyle/>
          <a:p>
            <a:r>
              <a:rPr lang="en-US" b="1" dirty="0">
                <a:solidFill>
                  <a:srgbClr val="C00000"/>
                </a:solidFill>
              </a:rPr>
              <a:t>October – December 2024</a:t>
            </a:r>
          </a:p>
          <a:p>
            <a:r>
              <a:rPr lang="en-US" sz="2000" dirty="0">
                <a:solidFill>
                  <a:schemeClr val="tx1"/>
                </a:solidFill>
              </a:rPr>
              <a:t>Current Model Trainings and Solicit Formula Feedback</a:t>
            </a:r>
          </a:p>
        </p:txBody>
      </p:sp>
      <p:sp>
        <p:nvSpPr>
          <p:cNvPr id="13" name="Text Placeholder 12">
            <a:extLst>
              <a:ext uri="{FF2B5EF4-FFF2-40B4-BE49-F238E27FC236}">
                <a16:creationId xmlns:a16="http://schemas.microsoft.com/office/drawing/2014/main" id="{302AAA37-A164-D744-80D3-E59AB9655EA2}"/>
              </a:ext>
            </a:extLst>
          </p:cNvPr>
          <p:cNvSpPr>
            <a:spLocks noGrp="1"/>
          </p:cNvSpPr>
          <p:nvPr>
            <p:ph type="body" sz="quarter" idx="20"/>
          </p:nvPr>
        </p:nvSpPr>
        <p:spPr>
          <a:xfrm>
            <a:off x="8115299" y="2226253"/>
            <a:ext cx="3200400" cy="1995896"/>
          </a:xfrm>
        </p:spPr>
        <p:txBody>
          <a:bodyPr/>
          <a:lstStyle/>
          <a:p>
            <a:r>
              <a:rPr lang="en-US" b="1" dirty="0">
                <a:solidFill>
                  <a:srgbClr val="C00000"/>
                </a:solidFill>
              </a:rPr>
              <a:t>December 2024 – </a:t>
            </a:r>
            <a:br>
              <a:rPr lang="en-US" b="1" dirty="0">
                <a:solidFill>
                  <a:srgbClr val="C00000"/>
                </a:solidFill>
              </a:rPr>
            </a:br>
            <a:r>
              <a:rPr lang="en-US" b="1" dirty="0">
                <a:solidFill>
                  <a:srgbClr val="C00000"/>
                </a:solidFill>
              </a:rPr>
              <a:t>July 2025</a:t>
            </a:r>
          </a:p>
          <a:p>
            <a:r>
              <a:rPr lang="en-US" sz="2000" dirty="0">
                <a:solidFill>
                  <a:schemeClr val="tx1"/>
                </a:solidFill>
              </a:rPr>
              <a:t>Working Group Meetings</a:t>
            </a:r>
          </a:p>
        </p:txBody>
      </p:sp>
      <p:sp>
        <p:nvSpPr>
          <p:cNvPr id="10" name="Text Placeholder 9">
            <a:extLst>
              <a:ext uri="{FF2B5EF4-FFF2-40B4-BE49-F238E27FC236}">
                <a16:creationId xmlns:a16="http://schemas.microsoft.com/office/drawing/2014/main" id="{F3CFF259-BB2F-8143-9736-D003B72B7C55}"/>
              </a:ext>
            </a:extLst>
          </p:cNvPr>
          <p:cNvSpPr>
            <a:spLocks noGrp="1"/>
          </p:cNvSpPr>
          <p:nvPr>
            <p:ph type="body" sz="quarter" idx="15"/>
          </p:nvPr>
        </p:nvSpPr>
        <p:spPr>
          <a:xfrm>
            <a:off x="740773" y="4699758"/>
            <a:ext cx="3200400" cy="1995896"/>
          </a:xfrm>
        </p:spPr>
        <p:txBody>
          <a:bodyPr/>
          <a:lstStyle/>
          <a:p>
            <a:r>
              <a:rPr lang="en-US" b="1" dirty="0">
                <a:solidFill>
                  <a:srgbClr val="C00000"/>
                </a:solidFill>
              </a:rPr>
              <a:t>May 2025</a:t>
            </a:r>
          </a:p>
          <a:p>
            <a:r>
              <a:rPr lang="en-US" sz="2000" b="1" dirty="0">
                <a:solidFill>
                  <a:schemeClr val="tx1"/>
                </a:solidFill>
              </a:rPr>
              <a:t>Draft</a:t>
            </a:r>
            <a:r>
              <a:rPr lang="en-US" sz="2000" dirty="0">
                <a:solidFill>
                  <a:schemeClr val="tx1"/>
                </a:solidFill>
              </a:rPr>
              <a:t> Funding Formula Changes Shared</a:t>
            </a:r>
          </a:p>
        </p:txBody>
      </p:sp>
      <p:sp>
        <p:nvSpPr>
          <p:cNvPr id="11" name="Text Placeholder 10">
            <a:extLst>
              <a:ext uri="{FF2B5EF4-FFF2-40B4-BE49-F238E27FC236}">
                <a16:creationId xmlns:a16="http://schemas.microsoft.com/office/drawing/2014/main" id="{7EFA4F46-8F87-DF42-8BCE-7DCE5A1A9776}"/>
              </a:ext>
            </a:extLst>
          </p:cNvPr>
          <p:cNvSpPr>
            <a:spLocks noGrp="1"/>
          </p:cNvSpPr>
          <p:nvPr>
            <p:ph type="body" sz="quarter" idx="16"/>
          </p:nvPr>
        </p:nvSpPr>
        <p:spPr>
          <a:xfrm>
            <a:off x="4433751" y="4699758"/>
            <a:ext cx="3200400" cy="1995896"/>
          </a:xfrm>
        </p:spPr>
        <p:txBody>
          <a:bodyPr/>
          <a:lstStyle/>
          <a:p>
            <a:r>
              <a:rPr lang="en-US" b="1" dirty="0">
                <a:solidFill>
                  <a:srgbClr val="C00000"/>
                </a:solidFill>
              </a:rPr>
              <a:t>June – July 2025</a:t>
            </a:r>
          </a:p>
          <a:p>
            <a:r>
              <a:rPr lang="en-US" sz="2000" b="1" dirty="0">
                <a:solidFill>
                  <a:schemeClr val="tx1"/>
                </a:solidFill>
              </a:rPr>
              <a:t>Draft</a:t>
            </a:r>
            <a:r>
              <a:rPr lang="en-US" sz="2000" dirty="0">
                <a:solidFill>
                  <a:schemeClr val="tx1"/>
                </a:solidFill>
              </a:rPr>
              <a:t> Funding Formula Changes Discussed</a:t>
            </a:r>
            <a:endParaRPr lang="en-US" dirty="0">
              <a:solidFill>
                <a:schemeClr val="tx1"/>
              </a:solidFill>
            </a:endParaRPr>
          </a:p>
        </p:txBody>
      </p:sp>
      <p:sp>
        <p:nvSpPr>
          <p:cNvPr id="12" name="Text Placeholder 11">
            <a:extLst>
              <a:ext uri="{FF2B5EF4-FFF2-40B4-BE49-F238E27FC236}">
                <a16:creationId xmlns:a16="http://schemas.microsoft.com/office/drawing/2014/main" id="{001C8A18-31E8-A641-BA3E-7ED431982C2C}"/>
              </a:ext>
            </a:extLst>
          </p:cNvPr>
          <p:cNvSpPr>
            <a:spLocks noGrp="1"/>
          </p:cNvSpPr>
          <p:nvPr>
            <p:ph type="body" sz="quarter" idx="17"/>
          </p:nvPr>
        </p:nvSpPr>
        <p:spPr>
          <a:xfrm>
            <a:off x="8126730" y="4699758"/>
            <a:ext cx="3200400" cy="1995896"/>
          </a:xfrm>
        </p:spPr>
        <p:txBody>
          <a:bodyPr/>
          <a:lstStyle/>
          <a:p>
            <a:r>
              <a:rPr lang="en-US" b="1" dirty="0">
                <a:solidFill>
                  <a:srgbClr val="C00000"/>
                </a:solidFill>
              </a:rPr>
              <a:t>August 2025</a:t>
            </a:r>
          </a:p>
          <a:p>
            <a:r>
              <a:rPr lang="en-US" sz="2000" dirty="0">
                <a:solidFill>
                  <a:schemeClr val="tx1"/>
                </a:solidFill>
              </a:rPr>
              <a:t>Funding Formula Changes </a:t>
            </a:r>
            <a:r>
              <a:rPr lang="en-US" sz="2000" b="1" dirty="0">
                <a:solidFill>
                  <a:schemeClr val="tx1"/>
                </a:solidFill>
              </a:rPr>
              <a:t>Finalized</a:t>
            </a:r>
            <a:endParaRPr lang="en-US" dirty="0">
              <a:solidFill>
                <a:schemeClr val="tx1"/>
              </a:solidFill>
            </a:endParaRPr>
          </a:p>
        </p:txBody>
      </p:sp>
    </p:spTree>
    <p:extLst>
      <p:ext uri="{BB962C8B-B14F-4D97-AF65-F5344CB8AC3E}">
        <p14:creationId xmlns:p14="http://schemas.microsoft.com/office/powerpoint/2010/main" val="15963449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8">
            <a:extLst>
              <a:ext uri="{FF2B5EF4-FFF2-40B4-BE49-F238E27FC236}">
                <a16:creationId xmlns:a16="http://schemas.microsoft.com/office/drawing/2014/main" id="{C13A487A-DF1C-C858-BFA3-74E60D7E4F76}"/>
              </a:ext>
            </a:extLst>
          </p:cNvPr>
          <p:cNvSpPr>
            <a:spLocks noGrp="1"/>
          </p:cNvSpPr>
          <p:nvPr>
            <p:ph type="title" idx="4294967295"/>
          </p:nvPr>
        </p:nvSpPr>
        <p:spPr>
          <a:xfrm>
            <a:off x="728663" y="419100"/>
            <a:ext cx="10731500" cy="15303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4500" b="1" i="0" u="none" strike="noStrike" kern="1200" cap="none" spc="0" normalizeH="0" baseline="0" noProof="0" dirty="0">
                <a:ln>
                  <a:noFill/>
                </a:ln>
                <a:solidFill>
                  <a:srgbClr val="232C67"/>
                </a:solidFill>
                <a:effectLst/>
                <a:uLnTx/>
                <a:uFillTx/>
                <a:latin typeface="Trebuchet MS" charset="0"/>
                <a:ea typeface="Trebuchet MS" charset="0"/>
                <a:cs typeface="Trebuchet MS" charset="0"/>
              </a:rPr>
              <a:t>Higher Education Funding Formula Review Timeline - continued</a:t>
            </a:r>
          </a:p>
        </p:txBody>
      </p:sp>
      <p:sp>
        <p:nvSpPr>
          <p:cNvPr id="6" name="Text Placeholder 5">
            <a:extLst>
              <a:ext uri="{FF2B5EF4-FFF2-40B4-BE49-F238E27FC236}">
                <a16:creationId xmlns:a16="http://schemas.microsoft.com/office/drawing/2014/main" id="{BFF847CB-DD77-D54A-9AE6-D54D3B95F669}"/>
              </a:ext>
            </a:extLst>
          </p:cNvPr>
          <p:cNvSpPr>
            <a:spLocks noGrp="1"/>
          </p:cNvSpPr>
          <p:nvPr>
            <p:ph type="body" sz="quarter" idx="18"/>
          </p:nvPr>
        </p:nvSpPr>
        <p:spPr>
          <a:xfrm>
            <a:off x="740773" y="3280607"/>
            <a:ext cx="3188969" cy="1995896"/>
          </a:xfrm>
        </p:spPr>
        <p:txBody>
          <a:bodyPr/>
          <a:lstStyle/>
          <a:p>
            <a:r>
              <a:rPr lang="en-US" b="1" dirty="0">
                <a:solidFill>
                  <a:srgbClr val="C00000"/>
                </a:solidFill>
              </a:rPr>
              <a:t>September 2025</a:t>
            </a:r>
          </a:p>
          <a:p>
            <a:r>
              <a:rPr lang="en-US" sz="2000" dirty="0">
                <a:solidFill>
                  <a:schemeClr val="tx1"/>
                </a:solidFill>
              </a:rPr>
              <a:t>Funding Formula Changes </a:t>
            </a:r>
            <a:r>
              <a:rPr lang="en-US" sz="2000" b="1" dirty="0">
                <a:solidFill>
                  <a:schemeClr val="tx1"/>
                </a:solidFill>
              </a:rPr>
              <a:t>Presented to FPA</a:t>
            </a:r>
          </a:p>
        </p:txBody>
      </p:sp>
      <p:sp>
        <p:nvSpPr>
          <p:cNvPr id="14" name="Text Placeholder 13">
            <a:extLst>
              <a:ext uri="{FF2B5EF4-FFF2-40B4-BE49-F238E27FC236}">
                <a16:creationId xmlns:a16="http://schemas.microsoft.com/office/drawing/2014/main" id="{0538C3C2-CE1F-F847-B360-019708F4E4C3}"/>
              </a:ext>
            </a:extLst>
          </p:cNvPr>
          <p:cNvSpPr>
            <a:spLocks noGrp="1"/>
          </p:cNvSpPr>
          <p:nvPr>
            <p:ph type="body" sz="quarter" idx="22"/>
          </p:nvPr>
        </p:nvSpPr>
        <p:spPr>
          <a:xfrm>
            <a:off x="4433751" y="3280607"/>
            <a:ext cx="3200400" cy="1995896"/>
          </a:xfrm>
        </p:spPr>
        <p:txBody>
          <a:bodyPr/>
          <a:lstStyle/>
          <a:p>
            <a:r>
              <a:rPr lang="en-US" b="1" dirty="0">
                <a:solidFill>
                  <a:srgbClr val="C00000"/>
                </a:solidFill>
              </a:rPr>
              <a:t>October 2025</a:t>
            </a:r>
          </a:p>
          <a:p>
            <a:r>
              <a:rPr lang="en-US" sz="2000" dirty="0">
                <a:solidFill>
                  <a:schemeClr val="tx1"/>
                </a:solidFill>
              </a:rPr>
              <a:t>Funding Formula Changes </a:t>
            </a:r>
            <a:r>
              <a:rPr lang="en-US" sz="2000" b="1" dirty="0">
                <a:solidFill>
                  <a:schemeClr val="tx1"/>
                </a:solidFill>
              </a:rPr>
              <a:t>Presented to CCHE</a:t>
            </a:r>
          </a:p>
        </p:txBody>
      </p:sp>
      <p:sp>
        <p:nvSpPr>
          <p:cNvPr id="13" name="Text Placeholder 12">
            <a:extLst>
              <a:ext uri="{FF2B5EF4-FFF2-40B4-BE49-F238E27FC236}">
                <a16:creationId xmlns:a16="http://schemas.microsoft.com/office/drawing/2014/main" id="{302AAA37-A164-D744-80D3-E59AB9655EA2}"/>
              </a:ext>
            </a:extLst>
          </p:cNvPr>
          <p:cNvSpPr>
            <a:spLocks noGrp="1"/>
          </p:cNvSpPr>
          <p:nvPr>
            <p:ph type="body" sz="quarter" idx="20"/>
          </p:nvPr>
        </p:nvSpPr>
        <p:spPr>
          <a:xfrm>
            <a:off x="8115299" y="3280607"/>
            <a:ext cx="3200400" cy="1995896"/>
          </a:xfrm>
        </p:spPr>
        <p:txBody>
          <a:bodyPr/>
          <a:lstStyle/>
          <a:p>
            <a:r>
              <a:rPr lang="en-US" b="1" dirty="0">
                <a:solidFill>
                  <a:srgbClr val="C00000"/>
                </a:solidFill>
              </a:rPr>
              <a:t>November 2025</a:t>
            </a:r>
          </a:p>
          <a:p>
            <a:r>
              <a:rPr lang="en-US" sz="2000" dirty="0">
                <a:solidFill>
                  <a:schemeClr val="tx1"/>
                </a:solidFill>
              </a:rPr>
              <a:t>Funding Formula Changes </a:t>
            </a:r>
            <a:r>
              <a:rPr lang="en-US" sz="2000" b="1" dirty="0">
                <a:solidFill>
                  <a:schemeClr val="tx1"/>
                </a:solidFill>
              </a:rPr>
              <a:t>Submitted to Governor</a:t>
            </a:r>
          </a:p>
        </p:txBody>
      </p:sp>
    </p:spTree>
    <p:extLst>
      <p:ext uri="{BB962C8B-B14F-4D97-AF65-F5344CB8AC3E}">
        <p14:creationId xmlns:p14="http://schemas.microsoft.com/office/powerpoint/2010/main" val="20616804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49ED59-28B3-2FC9-24CE-1BA14B7A527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1680FE8-DD10-C009-0996-B02DA810A025}"/>
              </a:ext>
            </a:extLst>
          </p:cNvPr>
          <p:cNvSpPr>
            <a:spLocks noGrp="1"/>
          </p:cNvSpPr>
          <p:nvPr>
            <p:ph type="title"/>
          </p:nvPr>
        </p:nvSpPr>
        <p:spPr>
          <a:xfrm>
            <a:off x="1458685" y="1028419"/>
            <a:ext cx="9274627" cy="1680213"/>
          </a:xfrm>
        </p:spPr>
        <p:txBody>
          <a:bodyPr/>
          <a:lstStyle/>
          <a:p>
            <a:r>
              <a:rPr lang="en-US" dirty="0"/>
              <a:t>Legislative Declaration</a:t>
            </a:r>
          </a:p>
        </p:txBody>
      </p:sp>
      <p:sp>
        <p:nvSpPr>
          <p:cNvPr id="5" name="Text Placeholder 4">
            <a:extLst>
              <a:ext uri="{FF2B5EF4-FFF2-40B4-BE49-F238E27FC236}">
                <a16:creationId xmlns:a16="http://schemas.microsoft.com/office/drawing/2014/main" id="{16286129-6173-C92C-4DC7-AB91CFF366C8}"/>
              </a:ext>
            </a:extLst>
          </p:cNvPr>
          <p:cNvSpPr>
            <a:spLocks noGrp="1"/>
          </p:cNvSpPr>
          <p:nvPr>
            <p:ph type="body" sz="quarter" idx="12"/>
          </p:nvPr>
        </p:nvSpPr>
        <p:spPr>
          <a:xfrm>
            <a:off x="1458685" y="2562447"/>
            <a:ext cx="9274627" cy="3325169"/>
          </a:xfrm>
        </p:spPr>
        <p:txBody>
          <a:bodyPr>
            <a:normAutofit/>
          </a:bodyPr>
          <a:lstStyle/>
          <a:p>
            <a:pPr marL="457200" indent="-457200" algn="l">
              <a:lnSpc>
                <a:spcPct val="114000"/>
              </a:lnSpc>
              <a:spcBef>
                <a:spcPts val="600"/>
              </a:spcBef>
              <a:buFont typeface="+mj-lt"/>
              <a:buAutoNum type="arabicPeriod"/>
            </a:pPr>
            <a:r>
              <a:rPr lang="en-US" dirty="0"/>
              <a:t>Higher education funding should be based on the needs of the state, the people of Colorado, and the students. – C.R.S. 23-18-301 (1)(b)</a:t>
            </a:r>
          </a:p>
          <a:p>
            <a:pPr marL="457200" indent="-457200" algn="l">
              <a:lnSpc>
                <a:spcPct val="114000"/>
              </a:lnSpc>
              <a:spcBef>
                <a:spcPts val="600"/>
              </a:spcBef>
              <a:buFont typeface="+mj-lt"/>
              <a:buAutoNum type="arabicPeriod"/>
            </a:pPr>
            <a:r>
              <a:rPr lang="en-US" dirty="0"/>
              <a:t>Ensure Colorado students have access to PSE so they can compete in the Colorado and global economy. – C.R.S. 23-18-301 (1)(d)</a:t>
            </a:r>
          </a:p>
          <a:p>
            <a:pPr marL="457200" indent="-457200" algn="l">
              <a:lnSpc>
                <a:spcPct val="114000"/>
              </a:lnSpc>
              <a:spcBef>
                <a:spcPts val="600"/>
              </a:spcBef>
              <a:buFont typeface="+mj-lt"/>
              <a:buAutoNum type="arabicPeriod"/>
            </a:pPr>
            <a:r>
              <a:rPr lang="en-US" dirty="0"/>
              <a:t>Limited state resources must be used to incentivize IHEs to achieve state policy goals identified by the GA and CCHE Strategic Plan. – C.R.S. 23-18-301 (1)(g)</a:t>
            </a:r>
          </a:p>
        </p:txBody>
      </p:sp>
    </p:spTree>
    <p:extLst>
      <p:ext uri="{BB962C8B-B14F-4D97-AF65-F5344CB8AC3E}">
        <p14:creationId xmlns:p14="http://schemas.microsoft.com/office/powerpoint/2010/main" val="2254669306"/>
      </p:ext>
    </p:extLst>
  </p:cSld>
  <p:clrMapOvr>
    <a:masterClrMapping/>
  </p:clrMapOvr>
</p:sld>
</file>

<file path=ppt/theme/theme1.xml><?xml version="1.0" encoding="utf-8"?>
<a:theme xmlns:a="http://schemas.openxmlformats.org/drawingml/2006/main" name="Office Theme">
  <a:themeElements>
    <a:clrScheme name="DHE Color Scheme">
      <a:dk1>
        <a:srgbClr val="000000"/>
      </a:dk1>
      <a:lt1>
        <a:srgbClr val="FFFFFF"/>
      </a:lt1>
      <a:dk2>
        <a:srgbClr val="5C6670"/>
      </a:dk2>
      <a:lt2>
        <a:srgbClr val="D0D2D3"/>
      </a:lt2>
      <a:accent1>
        <a:srgbClr val="001970"/>
      </a:accent1>
      <a:accent2>
        <a:srgbClr val="407CCA"/>
      </a:accent2>
      <a:accent3>
        <a:srgbClr val="34647E"/>
      </a:accent3>
      <a:accent4>
        <a:srgbClr val="6D3A5D"/>
      </a:accent4>
      <a:accent5>
        <a:srgbClr val="6CC049"/>
      </a:accent5>
      <a:accent6>
        <a:srgbClr val="F6B333"/>
      </a:accent6>
      <a:hlink>
        <a:srgbClr val="0563C1"/>
      </a:hlink>
      <a:folHlink>
        <a:srgbClr val="6D3A5D"/>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DHE_PowerPoint_Template_WCAG 2.1" id="{8273D39A-E987-1A4A-A525-A0C731B11251}" vid="{9115E10A-BF85-B54C-B5DC-9FF5D425812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EB8B68769BC6D4B8E8197DF24B77C4D" ma:contentTypeVersion="15" ma:contentTypeDescription="Create a new document." ma:contentTypeScope="" ma:versionID="2e9892e6a12edbc0e83b5592a6e4232c">
  <xsd:schema xmlns:xsd="http://www.w3.org/2001/XMLSchema" xmlns:xs="http://www.w3.org/2001/XMLSchema" xmlns:p="http://schemas.microsoft.com/office/2006/metadata/properties" xmlns:ns2="2fdb272f-d7c2-4d81-8a4c-2c6b1c81574d" xmlns:ns3="8bacc2c1-1376-42d7-8c0e-2054a6403d14" targetNamespace="http://schemas.microsoft.com/office/2006/metadata/properties" ma:root="true" ma:fieldsID="5783bba63e18e6f81b6c06d59bc3be13" ns2:_="" ns3:_="">
    <xsd:import namespace="2fdb272f-d7c2-4d81-8a4c-2c6b1c81574d"/>
    <xsd:import namespace="8bacc2c1-1376-42d7-8c0e-2054a6403d14"/>
    <xsd:element name="properties">
      <xsd:complexType>
        <xsd:sequence>
          <xsd:element name="documentManagement">
            <xsd:complexType>
              <xsd:all>
                <xsd:element ref="ns2:MediaServiceMetadata" minOccurs="0"/>
                <xsd:element ref="ns2:MediaServiceFastMetadata" minOccurs="0"/>
                <xsd:element ref="ns2:MediaLengthInSeconds" minOccurs="0"/>
                <xsd:element ref="ns3:SharedWithUsers" minOccurs="0"/>
                <xsd:element ref="ns3:SharedWithDetails" minOccurs="0"/>
                <xsd:element ref="ns2:MediaServiceDateTaken" minOccurs="0"/>
                <xsd:element ref="ns2:MediaServiceObjectDetectorVersions"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db272f-d7c2-4d81-8a4c-2c6b1c81574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7618d1f8-610a-47b0-a765-b29b9ddf584c"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bacc2c1-1376-42d7-8c0e-2054a6403d14"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850c2c74-e53d-4a30-8fc2-1eac9f7cb61e}" ma:internalName="TaxCatchAll" ma:showField="CatchAllData" ma:web="8bacc2c1-1376-42d7-8c0e-2054a6403d1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8bacc2c1-1376-42d7-8c0e-2054a6403d14" xsi:nil="true"/>
    <lcf76f155ced4ddcb4097134ff3c332f xmlns="2fdb272f-d7c2-4d81-8a4c-2c6b1c81574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F0C9129-1361-4122-8489-E57E7B3E71CC}">
  <ds:schemaRefs>
    <ds:schemaRef ds:uri="http://schemas.microsoft.com/sharepoint/v3/contenttype/forms"/>
  </ds:schemaRefs>
</ds:datastoreItem>
</file>

<file path=customXml/itemProps2.xml><?xml version="1.0" encoding="utf-8"?>
<ds:datastoreItem xmlns:ds="http://schemas.openxmlformats.org/officeDocument/2006/customXml" ds:itemID="{C93D286C-EF09-4B82-852E-215CC5FB0F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fdb272f-d7c2-4d81-8a4c-2c6b1c81574d"/>
    <ds:schemaRef ds:uri="8bacc2c1-1376-42d7-8c0e-2054a6403d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1FF2049-7A30-4F85-ACAA-6BD23E1F8507}">
  <ds:schemaRefs>
    <ds:schemaRef ds:uri="http://schemas.microsoft.com/office/2006/metadata/properties"/>
    <ds:schemaRef ds:uri="http://schemas.microsoft.com/office/infopath/2007/PartnerControls"/>
    <ds:schemaRef ds:uri="8bacc2c1-1376-42d7-8c0e-2054a6403d14"/>
    <ds:schemaRef ds:uri="2fdb272f-d7c2-4d81-8a4c-2c6b1c81574d"/>
  </ds:schemaRefs>
</ds:datastoreItem>
</file>

<file path=docProps/app.xml><?xml version="1.0" encoding="utf-8"?>
<Properties xmlns="http://schemas.openxmlformats.org/officeDocument/2006/extended-properties" xmlns:vt="http://schemas.openxmlformats.org/officeDocument/2006/docPropsVTypes">
  <Template>CDHE_PowerPoint_Template_WCAG 2.1</Template>
  <TotalTime>696</TotalTime>
  <Words>1251</Words>
  <Application>Microsoft Office PowerPoint</Application>
  <PresentationFormat>Widescreen</PresentationFormat>
  <Paragraphs>169</Paragraphs>
  <Slides>17</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Museo Slab 500</vt:lpstr>
      <vt:lpstr>Trebuchet MS</vt:lpstr>
      <vt:lpstr>Office Theme</vt:lpstr>
      <vt:lpstr>Higher Education Funding Formula  Review Working Group</vt:lpstr>
      <vt:lpstr>Today’s Discussion</vt:lpstr>
      <vt:lpstr>Welcome + Introductions</vt:lpstr>
      <vt:lpstr>Statutory Funding Formula Review</vt:lpstr>
      <vt:lpstr>Formula Working Group Membership</vt:lpstr>
      <vt:lpstr>What to know about the review process</vt:lpstr>
      <vt:lpstr>Higher Education Funding Formula Review Timeline</vt:lpstr>
      <vt:lpstr>Higher Education Funding Formula Review Timeline - continued</vt:lpstr>
      <vt:lpstr>Legislative Declaration</vt:lpstr>
      <vt:lpstr>Legislative Declaration - continued</vt:lpstr>
      <vt:lpstr>Legislative Declaration – continued</vt:lpstr>
      <vt:lpstr>House Bill 20-1366 Funding Allocation Model</vt:lpstr>
      <vt:lpstr>Current Funding Formula Operation + Investment</vt:lpstr>
      <vt:lpstr>Priorities + Goals</vt:lpstr>
      <vt:lpstr>Review of Current Metrics</vt:lpstr>
      <vt:lpstr>Wrap Up Discussion + Next Steps</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Crystal Collins</dc:creator>
  <cp:keywords/>
  <dc:description/>
  <cp:lastModifiedBy>Mark Baccei</cp:lastModifiedBy>
  <cp:revision>7</cp:revision>
  <cp:lastPrinted>2019-09-05T18:29:49Z</cp:lastPrinted>
  <dcterms:created xsi:type="dcterms:W3CDTF">2024-12-15T21:37:08Z</dcterms:created>
  <dcterms:modified xsi:type="dcterms:W3CDTF">2024-12-18T18:19:59Z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0x0101007EB8B68769BC6D4B8E8197DF24B77C4D</vt:lpwstr>
  </property>
</Properties>
</file>