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2"/>
  </p:notesMasterIdLst>
  <p:sldIdLst>
    <p:sldId id="256" r:id="rId5"/>
    <p:sldId id="300" r:id="rId6"/>
    <p:sldId id="299" r:id="rId7"/>
    <p:sldId id="301" r:id="rId8"/>
    <p:sldId id="302" r:id="rId9"/>
    <p:sldId id="266" r:id="rId10"/>
    <p:sldId id="304" r:id="rId11"/>
    <p:sldId id="303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27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84E6831-9D02-49C5-85F7-D467C6D66C19}">
          <p14:sldIdLst>
            <p14:sldId id="256"/>
            <p14:sldId id="300"/>
            <p14:sldId id="299"/>
            <p14:sldId id="301"/>
            <p14:sldId id="302"/>
            <p14:sldId id="266"/>
            <p14:sldId id="304"/>
            <p14:sldId id="303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D03CB49-D77A-DE4C-1D8C-B885A0A3DC43}" name="Crystal Collins" initials="CC" userId="S::ccollins@dhestatecous.onmicrosoft.com::8a338082-9b4d-4820-9ded-4c55971a16e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C049"/>
    <a:srgbClr val="407CCA"/>
    <a:srgbClr val="6D3A5D"/>
    <a:srgbClr val="232C67"/>
    <a:srgbClr val="EF7521"/>
    <a:srgbClr val="FFD200"/>
    <a:srgbClr val="C32032"/>
    <a:srgbClr val="235F39"/>
    <a:srgbClr val="5D676F"/>
    <a:srgbClr val="009A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1"/>
    <p:restoredTop sz="96699"/>
  </p:normalViewPr>
  <p:slideViewPr>
    <p:cSldViewPr snapToGrid="0" snapToObjects="1">
      <p:cViewPr varScale="1">
        <p:scale>
          <a:sx n="107" d="100"/>
          <a:sy n="107" d="100"/>
        </p:scale>
        <p:origin x="792" y="114"/>
      </p:cViewPr>
      <p:guideLst/>
    </p:cSldViewPr>
  </p:slideViewPr>
  <p:outlineViewPr>
    <p:cViewPr>
      <p:scale>
        <a:sx n="33" d="100"/>
        <a:sy n="33" d="100"/>
      </p:scale>
      <p:origin x="0" y="-693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4" d="100"/>
          <a:sy n="104" d="100"/>
        </p:scale>
        <p:origin x="4456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60507-F52F-8F43-B030-5E93CCB5DA4B}" type="datetimeFigureOut">
              <a:rPr lang="en-US" smtClean="0"/>
              <a:t>10/24/2023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9EDD8-768D-EC4B-B6B0-09EE5ACB75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269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12.8% of FY23 state funding</a:t>
            </a:r>
          </a:p>
          <a:p>
            <a:pPr lvl="1"/>
            <a:r>
              <a:rPr lang="en-US" dirty="0"/>
              <a:t>3.8% of FY23 total funding (state + tuition)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9EDD8-768D-EC4B-B6B0-09EE5ACB755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89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ight Blue">
    <p:bg>
      <p:bgPr>
        <a:solidFill>
          <a:srgbClr val="407C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615681" y="6054001"/>
            <a:ext cx="2523944" cy="49939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001713" y="6224270"/>
            <a:ext cx="3330575" cy="365125"/>
          </a:xfrm>
        </p:spPr>
        <p:txBody>
          <a:bodyPr anchor="ctr"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Date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814705"/>
            <a:ext cx="10363200" cy="3124198"/>
          </a:xfrm>
        </p:spPr>
        <p:txBody>
          <a:bodyPr>
            <a:noAutofit/>
          </a:bodyPr>
          <a:lstStyle>
            <a:lvl1pPr>
              <a:defRPr sz="8800" b="0" i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1" y="4184875"/>
            <a:ext cx="10363200" cy="490311"/>
          </a:xfr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E63247-FA9C-AE42-8D08-A5930846C60E}"/>
              </a:ext>
            </a:extLst>
          </p:cNvPr>
          <p:cNvSpPr/>
          <p:nvPr userDrawn="1"/>
        </p:nvSpPr>
        <p:spPr>
          <a:xfrm>
            <a:off x="-15240" y="3472608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95529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lternate 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152400" y="163286"/>
            <a:ext cx="11887200" cy="653142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12223" y="1097278"/>
            <a:ext cx="10365377" cy="1524000"/>
          </a:xfrm>
        </p:spPr>
        <p:txBody>
          <a:bodyPr>
            <a:noAutofit/>
          </a:bodyPr>
          <a:lstStyle>
            <a:lvl1pPr algn="l">
              <a:defRPr sz="6000" b="0" i="0" baseline="0">
                <a:solidFill>
                  <a:srgbClr val="232C67"/>
                </a:solidFill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912223" y="2839454"/>
            <a:ext cx="10365377" cy="3287024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9633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Dat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729342" y="2259876"/>
            <a:ext cx="3755572" cy="313290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3" name="Round Single Corner Rectangle 2"/>
          <p:cNvSpPr/>
          <p:nvPr userDrawn="1"/>
        </p:nvSpPr>
        <p:spPr>
          <a:xfrm rot="10800000">
            <a:off x="5214256" y="-2"/>
            <a:ext cx="6977741" cy="6858001"/>
          </a:xfrm>
          <a:prstGeom prst="round1Rect">
            <a:avLst>
              <a:gd name="adj" fmla="val 0"/>
            </a:avLst>
          </a:prstGeom>
          <a:solidFill>
            <a:srgbClr val="407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43600" y="731519"/>
            <a:ext cx="5519055" cy="4661257"/>
          </a:xfrm>
        </p:spPr>
        <p:txBody>
          <a:bodyPr anchor="ctr" anchorCtr="0">
            <a:noAutofit/>
          </a:bodyPr>
          <a:lstStyle>
            <a:lvl1pPr algn="ctr">
              <a:defRPr sz="12500" b="0" i="0">
                <a:solidFill>
                  <a:schemeClr val="bg1"/>
                </a:solidFill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00.0%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3" y="731519"/>
            <a:ext cx="3755572" cy="1290321"/>
          </a:xfrm>
        </p:spPr>
        <p:txBody>
          <a:bodyPr>
            <a:noAutofit/>
          </a:bodyPr>
          <a:lstStyle>
            <a:lvl1pPr marL="0" indent="0" algn="l">
              <a:buNone/>
              <a:defRPr sz="36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EA2C93-A884-8747-B8D7-B6B9AEEB0315}"/>
              </a:ext>
            </a:extLst>
          </p:cNvPr>
          <p:cNvSpPr/>
          <p:nvPr userDrawn="1"/>
        </p:nvSpPr>
        <p:spPr>
          <a:xfrm>
            <a:off x="5214256" y="-2"/>
            <a:ext cx="6977744" cy="14224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mple Dat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729342" y="2259876"/>
            <a:ext cx="3755572" cy="313290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3" name="Round Single Corner Rectangle 2"/>
          <p:cNvSpPr/>
          <p:nvPr userDrawn="1"/>
        </p:nvSpPr>
        <p:spPr>
          <a:xfrm rot="10800000">
            <a:off x="5214256" y="-2"/>
            <a:ext cx="6977741" cy="6858001"/>
          </a:xfrm>
          <a:prstGeom prst="round1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43600" y="731519"/>
            <a:ext cx="5519055" cy="4661257"/>
          </a:xfrm>
        </p:spPr>
        <p:txBody>
          <a:bodyPr anchor="ctr" anchorCtr="0">
            <a:noAutofit/>
          </a:bodyPr>
          <a:lstStyle>
            <a:lvl1pPr algn="ctr">
              <a:defRPr sz="12500" b="0" i="0">
                <a:solidFill>
                  <a:schemeClr val="bg1"/>
                </a:solidFill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00.0%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3" y="731519"/>
            <a:ext cx="3755572" cy="1290321"/>
          </a:xfrm>
        </p:spPr>
        <p:txBody>
          <a:bodyPr>
            <a:noAutofit/>
          </a:bodyPr>
          <a:lstStyle>
            <a:lvl1pPr marL="0" indent="0" algn="l">
              <a:buNone/>
              <a:defRPr sz="36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EA2C93-A884-8747-B8D7-B6B9AEEB0315}"/>
              </a:ext>
            </a:extLst>
          </p:cNvPr>
          <p:cNvSpPr/>
          <p:nvPr userDrawn="1"/>
        </p:nvSpPr>
        <p:spPr>
          <a:xfrm>
            <a:off x="5214256" y="-2"/>
            <a:ext cx="6977744" cy="14224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588201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mple Dat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729342" y="2259876"/>
            <a:ext cx="3755572" cy="313290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3" name="Round Single Corner Rectangle 2"/>
          <p:cNvSpPr/>
          <p:nvPr userDrawn="1"/>
        </p:nvSpPr>
        <p:spPr>
          <a:xfrm rot="10800000">
            <a:off x="5214256" y="-2"/>
            <a:ext cx="6977741" cy="6858001"/>
          </a:xfrm>
          <a:prstGeom prst="round1Rect">
            <a:avLst>
              <a:gd name="adj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43600" y="731519"/>
            <a:ext cx="5519055" cy="4661257"/>
          </a:xfrm>
        </p:spPr>
        <p:txBody>
          <a:bodyPr anchor="ctr" anchorCtr="0">
            <a:noAutofit/>
          </a:bodyPr>
          <a:lstStyle>
            <a:lvl1pPr algn="ctr">
              <a:defRPr sz="12500" b="0" i="0">
                <a:solidFill>
                  <a:schemeClr val="bg1"/>
                </a:solidFill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00.0%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3" y="731519"/>
            <a:ext cx="3755572" cy="1290321"/>
          </a:xfrm>
        </p:spPr>
        <p:txBody>
          <a:bodyPr>
            <a:noAutofit/>
          </a:bodyPr>
          <a:lstStyle>
            <a:lvl1pPr marL="0" indent="0" algn="l">
              <a:buNone/>
              <a:defRPr sz="36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EA2C93-A884-8747-B8D7-B6B9AEEB0315}"/>
              </a:ext>
            </a:extLst>
          </p:cNvPr>
          <p:cNvSpPr/>
          <p:nvPr userDrawn="1"/>
        </p:nvSpPr>
        <p:spPr>
          <a:xfrm>
            <a:off x="5214256" y="-2"/>
            <a:ext cx="6977744" cy="14224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613662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imple Dat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729342" y="2259876"/>
            <a:ext cx="3755572" cy="313290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3" name="Round Single Corner Rectangle 2"/>
          <p:cNvSpPr/>
          <p:nvPr userDrawn="1"/>
        </p:nvSpPr>
        <p:spPr>
          <a:xfrm rot="10800000">
            <a:off x="5214256" y="-2"/>
            <a:ext cx="6977741" cy="6858001"/>
          </a:xfrm>
          <a:prstGeom prst="round1Rect">
            <a:avLst>
              <a:gd name="adj" fmla="val 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43600" y="731519"/>
            <a:ext cx="5519055" cy="4661257"/>
          </a:xfrm>
        </p:spPr>
        <p:txBody>
          <a:bodyPr anchor="ctr" anchorCtr="0">
            <a:noAutofit/>
          </a:bodyPr>
          <a:lstStyle>
            <a:lvl1pPr algn="ctr">
              <a:defRPr sz="12500" b="0" i="0">
                <a:solidFill>
                  <a:schemeClr val="bg1"/>
                </a:solidFill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00.0%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3" y="731519"/>
            <a:ext cx="3755572" cy="1290321"/>
          </a:xfrm>
        </p:spPr>
        <p:txBody>
          <a:bodyPr>
            <a:noAutofit/>
          </a:bodyPr>
          <a:lstStyle>
            <a:lvl1pPr marL="0" indent="0" algn="l">
              <a:buNone/>
              <a:defRPr sz="36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EA2C93-A884-8747-B8D7-B6B9AEEB0315}"/>
              </a:ext>
            </a:extLst>
          </p:cNvPr>
          <p:cNvSpPr/>
          <p:nvPr userDrawn="1"/>
        </p:nvSpPr>
        <p:spPr>
          <a:xfrm>
            <a:off x="5214256" y="-2"/>
            <a:ext cx="6977744" cy="14224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794116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&amp;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6283778" y="3714751"/>
            <a:ext cx="5377541" cy="2379064"/>
          </a:xfrm>
        </p:spPr>
        <p:txBody>
          <a:bodyPr>
            <a:normAutofit/>
          </a:bodyPr>
          <a:lstStyle>
            <a:lvl1pPr marL="0" indent="0" algn="l">
              <a:buNone/>
              <a:defRPr sz="20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57893" y="696676"/>
            <a:ext cx="5377542" cy="5397138"/>
          </a:xfrm>
          <a:prstGeom prst="roundRect">
            <a:avLst>
              <a:gd name="adj" fmla="val 0"/>
            </a:avLst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BE9EA3EC-09C6-934B-A9DA-895C76565CA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83779" y="696676"/>
            <a:ext cx="5377542" cy="2732324"/>
          </a:xfrm>
          <a:prstGeom prst="roundRect">
            <a:avLst>
              <a:gd name="adj" fmla="val 0"/>
            </a:avLst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ded Picture Tex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Add picture then adjust transparency to between 75% and 85%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1665287" y="1540669"/>
            <a:ext cx="8861425" cy="37766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0" b="0" i="0">
                <a:solidFill>
                  <a:schemeClr val="accent3">
                    <a:lumMod val="1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Museo Slab 500" panose="02000000000000000000" pitchFamily="2" charset="77"/>
                <a:ea typeface="Museo Slab 500" panose="02000000000000000000" pitchFamily="2" charset="77"/>
                <a:cs typeface="Museo Slab 500" panose="02000000000000000000" pitchFamily="2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Picture Tex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799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image. Select a dark photo.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603466" y="2400662"/>
            <a:ext cx="8985068" cy="1513120"/>
          </a:xfrm>
        </p:spPr>
        <p:txBody>
          <a:bodyPr>
            <a:noAutofit/>
          </a:bodyPr>
          <a:lstStyle>
            <a:lvl1pPr algn="ctr">
              <a:defRPr sz="4500" b="0" i="0">
                <a:solidFill>
                  <a:schemeClr val="bg1"/>
                </a:solidFill>
                <a:latin typeface="Museo Slab 500" panose="02000000000000000000" pitchFamily="2" charset="77"/>
                <a:ea typeface="Museo Slab 500" panose="02000000000000000000" pitchFamily="2" charset="77"/>
                <a:cs typeface="Museo Slab 500" panose="02000000000000000000" pitchFamily="2" charset="77"/>
              </a:defRPr>
            </a:lvl1pPr>
          </a:lstStyle>
          <a:p>
            <a:r>
              <a:rPr lang="en-US" dirty="0"/>
              <a:t>Click to edit text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Picture Tex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039600" cy="6858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image. Select a bright photo.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603466" y="2522582"/>
            <a:ext cx="8985068" cy="1513120"/>
          </a:xfrm>
        </p:spPr>
        <p:txBody>
          <a:bodyPr>
            <a:noAutofit/>
          </a:bodyPr>
          <a:lstStyle>
            <a:lvl1pPr algn="ctr">
              <a:defRPr sz="4500" b="0" i="0">
                <a:solidFill>
                  <a:schemeClr val="accent3">
                    <a:lumMod val="1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Museo Slab 500" panose="02000000000000000000" pitchFamily="2" charset="77"/>
                <a:ea typeface="Museo Slab 500" panose="02000000000000000000" pitchFamily="2" charset="77"/>
                <a:cs typeface="Museo Slab 500" panose="02000000000000000000" pitchFamily="2" charset="77"/>
              </a:defRPr>
            </a:lvl1pPr>
          </a:lstStyle>
          <a:p>
            <a:r>
              <a:rPr lang="en-US" dirty="0"/>
              <a:t>Click to edit text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729343" y="2403567"/>
            <a:ext cx="4648199" cy="3722909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3" y="731520"/>
            <a:ext cx="4648199" cy="1306287"/>
          </a:xfrm>
        </p:spPr>
        <p:txBody>
          <a:bodyPr>
            <a:noAutofit/>
          </a:bodyPr>
          <a:lstStyle>
            <a:lvl1pPr marL="0" indent="0" algn="l">
              <a:buNone/>
              <a:defRPr sz="36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106885" y="0"/>
            <a:ext cx="6085115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011DB1-4B35-7943-9B98-C5D50EB31642}"/>
              </a:ext>
            </a:extLst>
          </p:cNvPr>
          <p:cNvSpPr/>
          <p:nvPr userDrawn="1"/>
        </p:nvSpPr>
        <p:spPr>
          <a:xfrm>
            <a:off x="729343" y="2165171"/>
            <a:ext cx="4648199" cy="903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Dark Blue">
    <p:bg>
      <p:bgPr>
        <a:solidFill>
          <a:srgbClr val="232C6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615681" y="6054001"/>
            <a:ext cx="2523944" cy="49939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001713" y="6224270"/>
            <a:ext cx="3330575" cy="365125"/>
          </a:xfrm>
        </p:spPr>
        <p:txBody>
          <a:bodyPr anchor="ctr"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Date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1" y="4184875"/>
            <a:ext cx="10363200" cy="490311"/>
          </a:xfr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16D0905-C8D8-634B-A16D-AA7D8BE56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814705"/>
            <a:ext cx="10363200" cy="3124198"/>
          </a:xfrm>
        </p:spPr>
        <p:txBody>
          <a:bodyPr>
            <a:noAutofit/>
          </a:bodyPr>
          <a:lstStyle>
            <a:lvl1pPr>
              <a:defRPr sz="8800" b="0" i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18154425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oint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0800000">
            <a:off x="-1" y="-1"/>
            <a:ext cx="6106885" cy="6858001"/>
          </a:xfrm>
          <a:prstGeom prst="rect">
            <a:avLst/>
          </a:prstGeom>
          <a:solidFill>
            <a:srgbClr val="407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6836228" y="731519"/>
            <a:ext cx="4648199" cy="5394957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116874" y="1097278"/>
            <a:ext cx="3894907" cy="4663437"/>
          </a:xfrm>
        </p:spPr>
        <p:txBody>
          <a:bodyPr anchor="ctr" anchorCtr="0">
            <a:noAutofit/>
          </a:bodyPr>
          <a:lstStyle>
            <a:lvl1pPr algn="ctr">
              <a:defRPr sz="6000" b="0" i="0">
                <a:solidFill>
                  <a:schemeClr val="bg1"/>
                </a:solidFill>
                <a:latin typeface="Museo Slab 500" panose="02000000000000000000" pitchFamily="2" charset="77"/>
                <a:ea typeface="Museo Slab 500" panose="02000000000000000000" pitchFamily="2" charset="77"/>
                <a:cs typeface="Museo Slab 500" panose="02000000000000000000" pitchFamily="2" charset="77"/>
              </a:defRPr>
            </a:lvl1pPr>
          </a:lstStyle>
          <a:p>
            <a:r>
              <a:rPr lang="en-US" dirty="0"/>
              <a:t>ADD BIG POINT</a:t>
            </a:r>
          </a:p>
        </p:txBody>
      </p:sp>
      <p:sp>
        <p:nvSpPr>
          <p:cNvPr id="2" name="Rounded Rectangle 1"/>
          <p:cNvSpPr/>
          <p:nvPr userDrawn="1"/>
        </p:nvSpPr>
        <p:spPr>
          <a:xfrm>
            <a:off x="751115" y="731519"/>
            <a:ext cx="4626427" cy="5394957"/>
          </a:xfrm>
          <a:prstGeom prst="roundRect">
            <a:avLst>
              <a:gd name="adj" fmla="val 0"/>
            </a:avLst>
          </a:prstGeom>
          <a:noFill/>
          <a:ln w="50800">
            <a:solidFill>
              <a:schemeClr val="accent2">
                <a:lumMod val="60000"/>
                <a:lumOff val="40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626427"/>
                      <a:gd name="connsiteY0" fmla="*/ 0 h 5394957"/>
                      <a:gd name="connsiteX1" fmla="*/ 0 w 4626427"/>
                      <a:gd name="connsiteY1" fmla="*/ 0 h 5394957"/>
                      <a:gd name="connsiteX2" fmla="*/ 614654 w 4626427"/>
                      <a:gd name="connsiteY2" fmla="*/ 0 h 5394957"/>
                      <a:gd name="connsiteX3" fmla="*/ 1136779 w 4626427"/>
                      <a:gd name="connsiteY3" fmla="*/ 0 h 5394957"/>
                      <a:gd name="connsiteX4" fmla="*/ 1890226 w 4626427"/>
                      <a:gd name="connsiteY4" fmla="*/ 0 h 5394957"/>
                      <a:gd name="connsiteX5" fmla="*/ 2504880 w 4626427"/>
                      <a:gd name="connsiteY5" fmla="*/ 0 h 5394957"/>
                      <a:gd name="connsiteX6" fmla="*/ 3119534 w 4626427"/>
                      <a:gd name="connsiteY6" fmla="*/ 0 h 5394957"/>
                      <a:gd name="connsiteX7" fmla="*/ 3872980 w 4626427"/>
                      <a:gd name="connsiteY7" fmla="*/ 0 h 5394957"/>
                      <a:gd name="connsiteX8" fmla="*/ 4626427 w 4626427"/>
                      <a:gd name="connsiteY8" fmla="*/ 0 h 5394957"/>
                      <a:gd name="connsiteX9" fmla="*/ 4626427 w 4626427"/>
                      <a:gd name="connsiteY9" fmla="*/ 0 h 5394957"/>
                      <a:gd name="connsiteX10" fmla="*/ 4626427 w 4626427"/>
                      <a:gd name="connsiteY10" fmla="*/ 782269 h 5394957"/>
                      <a:gd name="connsiteX11" fmla="*/ 4626427 w 4626427"/>
                      <a:gd name="connsiteY11" fmla="*/ 1348739 h 5394957"/>
                      <a:gd name="connsiteX12" fmla="*/ 4626427 w 4626427"/>
                      <a:gd name="connsiteY12" fmla="*/ 1915210 h 5394957"/>
                      <a:gd name="connsiteX13" fmla="*/ 4626427 w 4626427"/>
                      <a:gd name="connsiteY13" fmla="*/ 2589579 h 5394957"/>
                      <a:gd name="connsiteX14" fmla="*/ 4626427 w 4626427"/>
                      <a:gd name="connsiteY14" fmla="*/ 3317899 h 5394957"/>
                      <a:gd name="connsiteX15" fmla="*/ 4626427 w 4626427"/>
                      <a:gd name="connsiteY15" fmla="*/ 3830419 h 5394957"/>
                      <a:gd name="connsiteX16" fmla="*/ 4626427 w 4626427"/>
                      <a:gd name="connsiteY16" fmla="*/ 4504789 h 5394957"/>
                      <a:gd name="connsiteX17" fmla="*/ 4626427 w 4626427"/>
                      <a:gd name="connsiteY17" fmla="*/ 5394957 h 5394957"/>
                      <a:gd name="connsiteX18" fmla="*/ 4626427 w 4626427"/>
                      <a:gd name="connsiteY18" fmla="*/ 5394957 h 5394957"/>
                      <a:gd name="connsiteX19" fmla="*/ 3965509 w 4626427"/>
                      <a:gd name="connsiteY19" fmla="*/ 5394957 h 5394957"/>
                      <a:gd name="connsiteX20" fmla="*/ 3212062 w 4626427"/>
                      <a:gd name="connsiteY20" fmla="*/ 5394957 h 5394957"/>
                      <a:gd name="connsiteX21" fmla="*/ 2551144 w 4626427"/>
                      <a:gd name="connsiteY21" fmla="*/ 5394957 h 5394957"/>
                      <a:gd name="connsiteX22" fmla="*/ 2029019 w 4626427"/>
                      <a:gd name="connsiteY22" fmla="*/ 5394957 h 5394957"/>
                      <a:gd name="connsiteX23" fmla="*/ 1460629 w 4626427"/>
                      <a:gd name="connsiteY23" fmla="*/ 5394957 h 5394957"/>
                      <a:gd name="connsiteX24" fmla="*/ 707182 w 4626427"/>
                      <a:gd name="connsiteY24" fmla="*/ 5394957 h 5394957"/>
                      <a:gd name="connsiteX25" fmla="*/ 0 w 4626427"/>
                      <a:gd name="connsiteY25" fmla="*/ 5394957 h 5394957"/>
                      <a:gd name="connsiteX26" fmla="*/ 0 w 4626427"/>
                      <a:gd name="connsiteY26" fmla="*/ 5394957 h 5394957"/>
                      <a:gd name="connsiteX27" fmla="*/ 0 w 4626427"/>
                      <a:gd name="connsiteY27" fmla="*/ 4828487 h 5394957"/>
                      <a:gd name="connsiteX28" fmla="*/ 0 w 4626427"/>
                      <a:gd name="connsiteY28" fmla="*/ 4208066 h 5394957"/>
                      <a:gd name="connsiteX29" fmla="*/ 0 w 4626427"/>
                      <a:gd name="connsiteY29" fmla="*/ 3695546 h 5394957"/>
                      <a:gd name="connsiteX30" fmla="*/ 0 w 4626427"/>
                      <a:gd name="connsiteY30" fmla="*/ 3183025 h 5394957"/>
                      <a:gd name="connsiteX31" fmla="*/ 0 w 4626427"/>
                      <a:gd name="connsiteY31" fmla="*/ 2454705 h 5394957"/>
                      <a:gd name="connsiteX32" fmla="*/ 0 w 4626427"/>
                      <a:gd name="connsiteY32" fmla="*/ 1888235 h 5394957"/>
                      <a:gd name="connsiteX33" fmla="*/ 0 w 4626427"/>
                      <a:gd name="connsiteY33" fmla="*/ 1105966 h 5394957"/>
                      <a:gd name="connsiteX34" fmla="*/ 0 w 4626427"/>
                      <a:gd name="connsiteY34" fmla="*/ 0 h 53949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4626427" h="5394957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40121" y="-19070"/>
                          <a:pt x="383512" y="-18001"/>
                          <a:pt x="614654" y="0"/>
                        </a:cubicBezTo>
                        <a:cubicBezTo>
                          <a:pt x="845796" y="18001"/>
                          <a:pt x="988151" y="-4382"/>
                          <a:pt x="1136779" y="0"/>
                        </a:cubicBezTo>
                        <a:cubicBezTo>
                          <a:pt x="1285408" y="4382"/>
                          <a:pt x="1519205" y="-34089"/>
                          <a:pt x="1890226" y="0"/>
                        </a:cubicBezTo>
                        <a:cubicBezTo>
                          <a:pt x="2261247" y="34089"/>
                          <a:pt x="2348352" y="25566"/>
                          <a:pt x="2504880" y="0"/>
                        </a:cubicBezTo>
                        <a:cubicBezTo>
                          <a:pt x="2661408" y="-25566"/>
                          <a:pt x="2813636" y="-17392"/>
                          <a:pt x="3119534" y="0"/>
                        </a:cubicBezTo>
                        <a:cubicBezTo>
                          <a:pt x="3425432" y="17392"/>
                          <a:pt x="3604629" y="3086"/>
                          <a:pt x="3872980" y="0"/>
                        </a:cubicBezTo>
                        <a:cubicBezTo>
                          <a:pt x="4141331" y="-3086"/>
                          <a:pt x="4465311" y="18376"/>
                          <a:pt x="4626427" y="0"/>
                        </a:cubicBezTo>
                        <a:lnTo>
                          <a:pt x="4626427" y="0"/>
                        </a:lnTo>
                        <a:cubicBezTo>
                          <a:pt x="4623314" y="281132"/>
                          <a:pt x="4661773" y="579184"/>
                          <a:pt x="4626427" y="782269"/>
                        </a:cubicBezTo>
                        <a:cubicBezTo>
                          <a:pt x="4591081" y="985354"/>
                          <a:pt x="4616201" y="1075001"/>
                          <a:pt x="4626427" y="1348739"/>
                        </a:cubicBezTo>
                        <a:cubicBezTo>
                          <a:pt x="4636654" y="1622477"/>
                          <a:pt x="4609814" y="1641014"/>
                          <a:pt x="4626427" y="1915210"/>
                        </a:cubicBezTo>
                        <a:cubicBezTo>
                          <a:pt x="4643040" y="2189406"/>
                          <a:pt x="4608784" y="2359308"/>
                          <a:pt x="4626427" y="2589579"/>
                        </a:cubicBezTo>
                        <a:cubicBezTo>
                          <a:pt x="4644070" y="2819850"/>
                          <a:pt x="4602421" y="3138579"/>
                          <a:pt x="4626427" y="3317899"/>
                        </a:cubicBezTo>
                        <a:cubicBezTo>
                          <a:pt x="4650433" y="3497219"/>
                          <a:pt x="4607408" y="3615268"/>
                          <a:pt x="4626427" y="3830419"/>
                        </a:cubicBezTo>
                        <a:cubicBezTo>
                          <a:pt x="4645446" y="4045570"/>
                          <a:pt x="4625425" y="4292504"/>
                          <a:pt x="4626427" y="4504789"/>
                        </a:cubicBezTo>
                        <a:cubicBezTo>
                          <a:pt x="4627430" y="4717074"/>
                          <a:pt x="4597215" y="4965405"/>
                          <a:pt x="4626427" y="5394957"/>
                        </a:cubicBezTo>
                        <a:lnTo>
                          <a:pt x="4626427" y="5394957"/>
                        </a:lnTo>
                        <a:cubicBezTo>
                          <a:pt x="4395895" y="5375569"/>
                          <a:pt x="4288618" y="5427341"/>
                          <a:pt x="3965509" y="5394957"/>
                        </a:cubicBezTo>
                        <a:cubicBezTo>
                          <a:pt x="3642400" y="5362573"/>
                          <a:pt x="3464677" y="5359124"/>
                          <a:pt x="3212062" y="5394957"/>
                        </a:cubicBezTo>
                        <a:cubicBezTo>
                          <a:pt x="2959447" y="5430790"/>
                          <a:pt x="2819134" y="5416785"/>
                          <a:pt x="2551144" y="5394957"/>
                        </a:cubicBezTo>
                        <a:cubicBezTo>
                          <a:pt x="2283154" y="5373129"/>
                          <a:pt x="2149922" y="5409165"/>
                          <a:pt x="2029019" y="5394957"/>
                        </a:cubicBezTo>
                        <a:cubicBezTo>
                          <a:pt x="1908117" y="5380749"/>
                          <a:pt x="1650653" y="5394604"/>
                          <a:pt x="1460629" y="5394957"/>
                        </a:cubicBezTo>
                        <a:cubicBezTo>
                          <a:pt x="1270605" y="5395311"/>
                          <a:pt x="1019963" y="5392923"/>
                          <a:pt x="707182" y="5394957"/>
                        </a:cubicBezTo>
                        <a:cubicBezTo>
                          <a:pt x="394401" y="5396991"/>
                          <a:pt x="267435" y="5402137"/>
                          <a:pt x="0" y="5394957"/>
                        </a:cubicBezTo>
                        <a:lnTo>
                          <a:pt x="0" y="5394957"/>
                        </a:lnTo>
                        <a:cubicBezTo>
                          <a:pt x="-6061" y="5164908"/>
                          <a:pt x="28138" y="5087547"/>
                          <a:pt x="0" y="4828487"/>
                        </a:cubicBezTo>
                        <a:cubicBezTo>
                          <a:pt x="-28138" y="4569427"/>
                          <a:pt x="18507" y="4461260"/>
                          <a:pt x="0" y="4208066"/>
                        </a:cubicBezTo>
                        <a:cubicBezTo>
                          <a:pt x="-18507" y="3954872"/>
                          <a:pt x="10023" y="3846142"/>
                          <a:pt x="0" y="3695546"/>
                        </a:cubicBezTo>
                        <a:cubicBezTo>
                          <a:pt x="-10023" y="3544950"/>
                          <a:pt x="18060" y="3311915"/>
                          <a:pt x="0" y="3183025"/>
                        </a:cubicBezTo>
                        <a:cubicBezTo>
                          <a:pt x="-18060" y="3054135"/>
                          <a:pt x="-19108" y="2620092"/>
                          <a:pt x="0" y="2454705"/>
                        </a:cubicBezTo>
                        <a:cubicBezTo>
                          <a:pt x="19108" y="2289318"/>
                          <a:pt x="-23211" y="2022354"/>
                          <a:pt x="0" y="1888235"/>
                        </a:cubicBezTo>
                        <a:cubicBezTo>
                          <a:pt x="23211" y="1754116"/>
                          <a:pt x="-12028" y="1479881"/>
                          <a:pt x="0" y="1105966"/>
                        </a:cubicBezTo>
                        <a:cubicBezTo>
                          <a:pt x="12028" y="732051"/>
                          <a:pt x="35146" y="34540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Point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0800000">
            <a:off x="-1" y="-1"/>
            <a:ext cx="6106885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6836228" y="731519"/>
            <a:ext cx="4648199" cy="5394957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116874" y="1097278"/>
            <a:ext cx="3894907" cy="4663437"/>
          </a:xfrm>
        </p:spPr>
        <p:txBody>
          <a:bodyPr anchor="ctr" anchorCtr="0">
            <a:noAutofit/>
          </a:bodyPr>
          <a:lstStyle>
            <a:lvl1pPr algn="ctr">
              <a:defRPr sz="6000" b="0" i="0">
                <a:solidFill>
                  <a:schemeClr val="bg1"/>
                </a:solidFill>
                <a:latin typeface="Museo Slab 500" panose="02000000000000000000" pitchFamily="2" charset="77"/>
                <a:ea typeface="Museo Slab 500" panose="02000000000000000000" pitchFamily="2" charset="77"/>
                <a:cs typeface="Museo Slab 500" panose="02000000000000000000" pitchFamily="2" charset="77"/>
              </a:defRPr>
            </a:lvl1pPr>
          </a:lstStyle>
          <a:p>
            <a:r>
              <a:rPr lang="en-US" dirty="0"/>
              <a:t>ADD BIG POINT</a:t>
            </a:r>
          </a:p>
        </p:txBody>
      </p:sp>
      <p:sp>
        <p:nvSpPr>
          <p:cNvPr id="2" name="Rounded Rectangle 1"/>
          <p:cNvSpPr/>
          <p:nvPr userDrawn="1"/>
        </p:nvSpPr>
        <p:spPr>
          <a:xfrm>
            <a:off x="751115" y="731519"/>
            <a:ext cx="4626427" cy="5394957"/>
          </a:xfrm>
          <a:prstGeom prst="roundRect">
            <a:avLst>
              <a:gd name="adj" fmla="val 0"/>
            </a:avLst>
          </a:prstGeom>
          <a:noFill/>
          <a:ln w="50800">
            <a:solidFill>
              <a:schemeClr val="accent2">
                <a:lumMod val="60000"/>
                <a:lumOff val="40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626427"/>
                      <a:gd name="connsiteY0" fmla="*/ 0 h 5394957"/>
                      <a:gd name="connsiteX1" fmla="*/ 0 w 4626427"/>
                      <a:gd name="connsiteY1" fmla="*/ 0 h 5394957"/>
                      <a:gd name="connsiteX2" fmla="*/ 614654 w 4626427"/>
                      <a:gd name="connsiteY2" fmla="*/ 0 h 5394957"/>
                      <a:gd name="connsiteX3" fmla="*/ 1136779 w 4626427"/>
                      <a:gd name="connsiteY3" fmla="*/ 0 h 5394957"/>
                      <a:gd name="connsiteX4" fmla="*/ 1890226 w 4626427"/>
                      <a:gd name="connsiteY4" fmla="*/ 0 h 5394957"/>
                      <a:gd name="connsiteX5" fmla="*/ 2504880 w 4626427"/>
                      <a:gd name="connsiteY5" fmla="*/ 0 h 5394957"/>
                      <a:gd name="connsiteX6" fmla="*/ 3119534 w 4626427"/>
                      <a:gd name="connsiteY6" fmla="*/ 0 h 5394957"/>
                      <a:gd name="connsiteX7" fmla="*/ 3872980 w 4626427"/>
                      <a:gd name="connsiteY7" fmla="*/ 0 h 5394957"/>
                      <a:gd name="connsiteX8" fmla="*/ 4626427 w 4626427"/>
                      <a:gd name="connsiteY8" fmla="*/ 0 h 5394957"/>
                      <a:gd name="connsiteX9" fmla="*/ 4626427 w 4626427"/>
                      <a:gd name="connsiteY9" fmla="*/ 0 h 5394957"/>
                      <a:gd name="connsiteX10" fmla="*/ 4626427 w 4626427"/>
                      <a:gd name="connsiteY10" fmla="*/ 782269 h 5394957"/>
                      <a:gd name="connsiteX11" fmla="*/ 4626427 w 4626427"/>
                      <a:gd name="connsiteY11" fmla="*/ 1348739 h 5394957"/>
                      <a:gd name="connsiteX12" fmla="*/ 4626427 w 4626427"/>
                      <a:gd name="connsiteY12" fmla="*/ 1915210 h 5394957"/>
                      <a:gd name="connsiteX13" fmla="*/ 4626427 w 4626427"/>
                      <a:gd name="connsiteY13" fmla="*/ 2589579 h 5394957"/>
                      <a:gd name="connsiteX14" fmla="*/ 4626427 w 4626427"/>
                      <a:gd name="connsiteY14" fmla="*/ 3317899 h 5394957"/>
                      <a:gd name="connsiteX15" fmla="*/ 4626427 w 4626427"/>
                      <a:gd name="connsiteY15" fmla="*/ 3830419 h 5394957"/>
                      <a:gd name="connsiteX16" fmla="*/ 4626427 w 4626427"/>
                      <a:gd name="connsiteY16" fmla="*/ 4504789 h 5394957"/>
                      <a:gd name="connsiteX17" fmla="*/ 4626427 w 4626427"/>
                      <a:gd name="connsiteY17" fmla="*/ 5394957 h 5394957"/>
                      <a:gd name="connsiteX18" fmla="*/ 4626427 w 4626427"/>
                      <a:gd name="connsiteY18" fmla="*/ 5394957 h 5394957"/>
                      <a:gd name="connsiteX19" fmla="*/ 3965509 w 4626427"/>
                      <a:gd name="connsiteY19" fmla="*/ 5394957 h 5394957"/>
                      <a:gd name="connsiteX20" fmla="*/ 3212062 w 4626427"/>
                      <a:gd name="connsiteY20" fmla="*/ 5394957 h 5394957"/>
                      <a:gd name="connsiteX21" fmla="*/ 2551144 w 4626427"/>
                      <a:gd name="connsiteY21" fmla="*/ 5394957 h 5394957"/>
                      <a:gd name="connsiteX22" fmla="*/ 2029019 w 4626427"/>
                      <a:gd name="connsiteY22" fmla="*/ 5394957 h 5394957"/>
                      <a:gd name="connsiteX23" fmla="*/ 1460629 w 4626427"/>
                      <a:gd name="connsiteY23" fmla="*/ 5394957 h 5394957"/>
                      <a:gd name="connsiteX24" fmla="*/ 707182 w 4626427"/>
                      <a:gd name="connsiteY24" fmla="*/ 5394957 h 5394957"/>
                      <a:gd name="connsiteX25" fmla="*/ 0 w 4626427"/>
                      <a:gd name="connsiteY25" fmla="*/ 5394957 h 5394957"/>
                      <a:gd name="connsiteX26" fmla="*/ 0 w 4626427"/>
                      <a:gd name="connsiteY26" fmla="*/ 5394957 h 5394957"/>
                      <a:gd name="connsiteX27" fmla="*/ 0 w 4626427"/>
                      <a:gd name="connsiteY27" fmla="*/ 4828487 h 5394957"/>
                      <a:gd name="connsiteX28" fmla="*/ 0 w 4626427"/>
                      <a:gd name="connsiteY28" fmla="*/ 4208066 h 5394957"/>
                      <a:gd name="connsiteX29" fmla="*/ 0 w 4626427"/>
                      <a:gd name="connsiteY29" fmla="*/ 3695546 h 5394957"/>
                      <a:gd name="connsiteX30" fmla="*/ 0 w 4626427"/>
                      <a:gd name="connsiteY30" fmla="*/ 3183025 h 5394957"/>
                      <a:gd name="connsiteX31" fmla="*/ 0 w 4626427"/>
                      <a:gd name="connsiteY31" fmla="*/ 2454705 h 5394957"/>
                      <a:gd name="connsiteX32" fmla="*/ 0 w 4626427"/>
                      <a:gd name="connsiteY32" fmla="*/ 1888235 h 5394957"/>
                      <a:gd name="connsiteX33" fmla="*/ 0 w 4626427"/>
                      <a:gd name="connsiteY33" fmla="*/ 1105966 h 5394957"/>
                      <a:gd name="connsiteX34" fmla="*/ 0 w 4626427"/>
                      <a:gd name="connsiteY34" fmla="*/ 0 h 53949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4626427" h="5394957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40121" y="-19070"/>
                          <a:pt x="383512" y="-18001"/>
                          <a:pt x="614654" y="0"/>
                        </a:cubicBezTo>
                        <a:cubicBezTo>
                          <a:pt x="845796" y="18001"/>
                          <a:pt x="988151" y="-4382"/>
                          <a:pt x="1136779" y="0"/>
                        </a:cubicBezTo>
                        <a:cubicBezTo>
                          <a:pt x="1285408" y="4382"/>
                          <a:pt x="1519205" y="-34089"/>
                          <a:pt x="1890226" y="0"/>
                        </a:cubicBezTo>
                        <a:cubicBezTo>
                          <a:pt x="2261247" y="34089"/>
                          <a:pt x="2348352" y="25566"/>
                          <a:pt x="2504880" y="0"/>
                        </a:cubicBezTo>
                        <a:cubicBezTo>
                          <a:pt x="2661408" y="-25566"/>
                          <a:pt x="2813636" y="-17392"/>
                          <a:pt x="3119534" y="0"/>
                        </a:cubicBezTo>
                        <a:cubicBezTo>
                          <a:pt x="3425432" y="17392"/>
                          <a:pt x="3604629" y="3086"/>
                          <a:pt x="3872980" y="0"/>
                        </a:cubicBezTo>
                        <a:cubicBezTo>
                          <a:pt x="4141331" y="-3086"/>
                          <a:pt x="4465311" y="18376"/>
                          <a:pt x="4626427" y="0"/>
                        </a:cubicBezTo>
                        <a:lnTo>
                          <a:pt x="4626427" y="0"/>
                        </a:lnTo>
                        <a:cubicBezTo>
                          <a:pt x="4623314" y="281132"/>
                          <a:pt x="4661773" y="579184"/>
                          <a:pt x="4626427" y="782269"/>
                        </a:cubicBezTo>
                        <a:cubicBezTo>
                          <a:pt x="4591081" y="985354"/>
                          <a:pt x="4616201" y="1075001"/>
                          <a:pt x="4626427" y="1348739"/>
                        </a:cubicBezTo>
                        <a:cubicBezTo>
                          <a:pt x="4636654" y="1622477"/>
                          <a:pt x="4609814" y="1641014"/>
                          <a:pt x="4626427" y="1915210"/>
                        </a:cubicBezTo>
                        <a:cubicBezTo>
                          <a:pt x="4643040" y="2189406"/>
                          <a:pt x="4608784" y="2359308"/>
                          <a:pt x="4626427" y="2589579"/>
                        </a:cubicBezTo>
                        <a:cubicBezTo>
                          <a:pt x="4644070" y="2819850"/>
                          <a:pt x="4602421" y="3138579"/>
                          <a:pt x="4626427" y="3317899"/>
                        </a:cubicBezTo>
                        <a:cubicBezTo>
                          <a:pt x="4650433" y="3497219"/>
                          <a:pt x="4607408" y="3615268"/>
                          <a:pt x="4626427" y="3830419"/>
                        </a:cubicBezTo>
                        <a:cubicBezTo>
                          <a:pt x="4645446" y="4045570"/>
                          <a:pt x="4625425" y="4292504"/>
                          <a:pt x="4626427" y="4504789"/>
                        </a:cubicBezTo>
                        <a:cubicBezTo>
                          <a:pt x="4627430" y="4717074"/>
                          <a:pt x="4597215" y="4965405"/>
                          <a:pt x="4626427" y="5394957"/>
                        </a:cubicBezTo>
                        <a:lnTo>
                          <a:pt x="4626427" y="5394957"/>
                        </a:lnTo>
                        <a:cubicBezTo>
                          <a:pt x="4395895" y="5375569"/>
                          <a:pt x="4288618" y="5427341"/>
                          <a:pt x="3965509" y="5394957"/>
                        </a:cubicBezTo>
                        <a:cubicBezTo>
                          <a:pt x="3642400" y="5362573"/>
                          <a:pt x="3464677" y="5359124"/>
                          <a:pt x="3212062" y="5394957"/>
                        </a:cubicBezTo>
                        <a:cubicBezTo>
                          <a:pt x="2959447" y="5430790"/>
                          <a:pt x="2819134" y="5416785"/>
                          <a:pt x="2551144" y="5394957"/>
                        </a:cubicBezTo>
                        <a:cubicBezTo>
                          <a:pt x="2283154" y="5373129"/>
                          <a:pt x="2149922" y="5409165"/>
                          <a:pt x="2029019" y="5394957"/>
                        </a:cubicBezTo>
                        <a:cubicBezTo>
                          <a:pt x="1908117" y="5380749"/>
                          <a:pt x="1650653" y="5394604"/>
                          <a:pt x="1460629" y="5394957"/>
                        </a:cubicBezTo>
                        <a:cubicBezTo>
                          <a:pt x="1270605" y="5395311"/>
                          <a:pt x="1019963" y="5392923"/>
                          <a:pt x="707182" y="5394957"/>
                        </a:cubicBezTo>
                        <a:cubicBezTo>
                          <a:pt x="394401" y="5396991"/>
                          <a:pt x="267435" y="5402137"/>
                          <a:pt x="0" y="5394957"/>
                        </a:cubicBezTo>
                        <a:lnTo>
                          <a:pt x="0" y="5394957"/>
                        </a:lnTo>
                        <a:cubicBezTo>
                          <a:pt x="-6061" y="5164908"/>
                          <a:pt x="28138" y="5087547"/>
                          <a:pt x="0" y="4828487"/>
                        </a:cubicBezTo>
                        <a:cubicBezTo>
                          <a:pt x="-28138" y="4569427"/>
                          <a:pt x="18507" y="4461260"/>
                          <a:pt x="0" y="4208066"/>
                        </a:cubicBezTo>
                        <a:cubicBezTo>
                          <a:pt x="-18507" y="3954872"/>
                          <a:pt x="10023" y="3846142"/>
                          <a:pt x="0" y="3695546"/>
                        </a:cubicBezTo>
                        <a:cubicBezTo>
                          <a:pt x="-10023" y="3544950"/>
                          <a:pt x="18060" y="3311915"/>
                          <a:pt x="0" y="3183025"/>
                        </a:cubicBezTo>
                        <a:cubicBezTo>
                          <a:pt x="-18060" y="3054135"/>
                          <a:pt x="-19108" y="2620092"/>
                          <a:pt x="0" y="2454705"/>
                        </a:cubicBezTo>
                        <a:cubicBezTo>
                          <a:pt x="19108" y="2289318"/>
                          <a:pt x="-23211" y="2022354"/>
                          <a:pt x="0" y="1888235"/>
                        </a:cubicBezTo>
                        <a:cubicBezTo>
                          <a:pt x="23211" y="1754116"/>
                          <a:pt x="-12028" y="1479881"/>
                          <a:pt x="0" y="1105966"/>
                        </a:cubicBezTo>
                        <a:cubicBezTo>
                          <a:pt x="12028" y="732051"/>
                          <a:pt x="35146" y="34540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2209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g Point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0800000">
            <a:off x="-1" y="-1"/>
            <a:ext cx="6106885" cy="68580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6836228" y="731519"/>
            <a:ext cx="4648199" cy="5394957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116874" y="1097278"/>
            <a:ext cx="3894907" cy="4663437"/>
          </a:xfrm>
        </p:spPr>
        <p:txBody>
          <a:bodyPr anchor="ctr" anchorCtr="0">
            <a:noAutofit/>
          </a:bodyPr>
          <a:lstStyle>
            <a:lvl1pPr algn="ctr">
              <a:defRPr sz="6000" b="0" i="0">
                <a:solidFill>
                  <a:schemeClr val="bg1"/>
                </a:solidFill>
                <a:latin typeface="Museo Slab 500" panose="02000000000000000000" pitchFamily="2" charset="77"/>
                <a:ea typeface="Museo Slab 500" panose="02000000000000000000" pitchFamily="2" charset="77"/>
                <a:cs typeface="Museo Slab 500" panose="02000000000000000000" pitchFamily="2" charset="77"/>
              </a:defRPr>
            </a:lvl1pPr>
          </a:lstStyle>
          <a:p>
            <a:r>
              <a:rPr lang="en-US" dirty="0"/>
              <a:t>ADD BIG POINT</a:t>
            </a:r>
          </a:p>
        </p:txBody>
      </p:sp>
      <p:sp>
        <p:nvSpPr>
          <p:cNvPr id="2" name="Rounded Rectangle 1"/>
          <p:cNvSpPr/>
          <p:nvPr userDrawn="1"/>
        </p:nvSpPr>
        <p:spPr>
          <a:xfrm>
            <a:off x="751115" y="731519"/>
            <a:ext cx="4626427" cy="5394957"/>
          </a:xfrm>
          <a:prstGeom prst="roundRect">
            <a:avLst>
              <a:gd name="adj" fmla="val 0"/>
            </a:avLst>
          </a:prstGeom>
          <a:noFill/>
          <a:ln w="50800">
            <a:solidFill>
              <a:schemeClr val="accent4">
                <a:lumMod val="60000"/>
                <a:lumOff val="40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626427"/>
                      <a:gd name="connsiteY0" fmla="*/ 0 h 5394957"/>
                      <a:gd name="connsiteX1" fmla="*/ 0 w 4626427"/>
                      <a:gd name="connsiteY1" fmla="*/ 0 h 5394957"/>
                      <a:gd name="connsiteX2" fmla="*/ 614654 w 4626427"/>
                      <a:gd name="connsiteY2" fmla="*/ 0 h 5394957"/>
                      <a:gd name="connsiteX3" fmla="*/ 1136779 w 4626427"/>
                      <a:gd name="connsiteY3" fmla="*/ 0 h 5394957"/>
                      <a:gd name="connsiteX4" fmla="*/ 1890226 w 4626427"/>
                      <a:gd name="connsiteY4" fmla="*/ 0 h 5394957"/>
                      <a:gd name="connsiteX5" fmla="*/ 2504880 w 4626427"/>
                      <a:gd name="connsiteY5" fmla="*/ 0 h 5394957"/>
                      <a:gd name="connsiteX6" fmla="*/ 3119534 w 4626427"/>
                      <a:gd name="connsiteY6" fmla="*/ 0 h 5394957"/>
                      <a:gd name="connsiteX7" fmla="*/ 3872980 w 4626427"/>
                      <a:gd name="connsiteY7" fmla="*/ 0 h 5394957"/>
                      <a:gd name="connsiteX8" fmla="*/ 4626427 w 4626427"/>
                      <a:gd name="connsiteY8" fmla="*/ 0 h 5394957"/>
                      <a:gd name="connsiteX9" fmla="*/ 4626427 w 4626427"/>
                      <a:gd name="connsiteY9" fmla="*/ 0 h 5394957"/>
                      <a:gd name="connsiteX10" fmla="*/ 4626427 w 4626427"/>
                      <a:gd name="connsiteY10" fmla="*/ 782269 h 5394957"/>
                      <a:gd name="connsiteX11" fmla="*/ 4626427 w 4626427"/>
                      <a:gd name="connsiteY11" fmla="*/ 1348739 h 5394957"/>
                      <a:gd name="connsiteX12" fmla="*/ 4626427 w 4626427"/>
                      <a:gd name="connsiteY12" fmla="*/ 1915210 h 5394957"/>
                      <a:gd name="connsiteX13" fmla="*/ 4626427 w 4626427"/>
                      <a:gd name="connsiteY13" fmla="*/ 2589579 h 5394957"/>
                      <a:gd name="connsiteX14" fmla="*/ 4626427 w 4626427"/>
                      <a:gd name="connsiteY14" fmla="*/ 3317899 h 5394957"/>
                      <a:gd name="connsiteX15" fmla="*/ 4626427 w 4626427"/>
                      <a:gd name="connsiteY15" fmla="*/ 3830419 h 5394957"/>
                      <a:gd name="connsiteX16" fmla="*/ 4626427 w 4626427"/>
                      <a:gd name="connsiteY16" fmla="*/ 4504789 h 5394957"/>
                      <a:gd name="connsiteX17" fmla="*/ 4626427 w 4626427"/>
                      <a:gd name="connsiteY17" fmla="*/ 5394957 h 5394957"/>
                      <a:gd name="connsiteX18" fmla="*/ 4626427 w 4626427"/>
                      <a:gd name="connsiteY18" fmla="*/ 5394957 h 5394957"/>
                      <a:gd name="connsiteX19" fmla="*/ 3965509 w 4626427"/>
                      <a:gd name="connsiteY19" fmla="*/ 5394957 h 5394957"/>
                      <a:gd name="connsiteX20" fmla="*/ 3212062 w 4626427"/>
                      <a:gd name="connsiteY20" fmla="*/ 5394957 h 5394957"/>
                      <a:gd name="connsiteX21" fmla="*/ 2551144 w 4626427"/>
                      <a:gd name="connsiteY21" fmla="*/ 5394957 h 5394957"/>
                      <a:gd name="connsiteX22" fmla="*/ 2029019 w 4626427"/>
                      <a:gd name="connsiteY22" fmla="*/ 5394957 h 5394957"/>
                      <a:gd name="connsiteX23" fmla="*/ 1460629 w 4626427"/>
                      <a:gd name="connsiteY23" fmla="*/ 5394957 h 5394957"/>
                      <a:gd name="connsiteX24" fmla="*/ 707182 w 4626427"/>
                      <a:gd name="connsiteY24" fmla="*/ 5394957 h 5394957"/>
                      <a:gd name="connsiteX25" fmla="*/ 0 w 4626427"/>
                      <a:gd name="connsiteY25" fmla="*/ 5394957 h 5394957"/>
                      <a:gd name="connsiteX26" fmla="*/ 0 w 4626427"/>
                      <a:gd name="connsiteY26" fmla="*/ 5394957 h 5394957"/>
                      <a:gd name="connsiteX27" fmla="*/ 0 w 4626427"/>
                      <a:gd name="connsiteY27" fmla="*/ 4828487 h 5394957"/>
                      <a:gd name="connsiteX28" fmla="*/ 0 w 4626427"/>
                      <a:gd name="connsiteY28" fmla="*/ 4208066 h 5394957"/>
                      <a:gd name="connsiteX29" fmla="*/ 0 w 4626427"/>
                      <a:gd name="connsiteY29" fmla="*/ 3695546 h 5394957"/>
                      <a:gd name="connsiteX30" fmla="*/ 0 w 4626427"/>
                      <a:gd name="connsiteY30" fmla="*/ 3183025 h 5394957"/>
                      <a:gd name="connsiteX31" fmla="*/ 0 w 4626427"/>
                      <a:gd name="connsiteY31" fmla="*/ 2454705 h 5394957"/>
                      <a:gd name="connsiteX32" fmla="*/ 0 w 4626427"/>
                      <a:gd name="connsiteY32" fmla="*/ 1888235 h 5394957"/>
                      <a:gd name="connsiteX33" fmla="*/ 0 w 4626427"/>
                      <a:gd name="connsiteY33" fmla="*/ 1105966 h 5394957"/>
                      <a:gd name="connsiteX34" fmla="*/ 0 w 4626427"/>
                      <a:gd name="connsiteY34" fmla="*/ 0 h 53949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4626427" h="5394957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40121" y="-19070"/>
                          <a:pt x="383512" y="-18001"/>
                          <a:pt x="614654" y="0"/>
                        </a:cubicBezTo>
                        <a:cubicBezTo>
                          <a:pt x="845796" y="18001"/>
                          <a:pt x="988151" y="-4382"/>
                          <a:pt x="1136779" y="0"/>
                        </a:cubicBezTo>
                        <a:cubicBezTo>
                          <a:pt x="1285408" y="4382"/>
                          <a:pt x="1519205" y="-34089"/>
                          <a:pt x="1890226" y="0"/>
                        </a:cubicBezTo>
                        <a:cubicBezTo>
                          <a:pt x="2261247" y="34089"/>
                          <a:pt x="2348352" y="25566"/>
                          <a:pt x="2504880" y="0"/>
                        </a:cubicBezTo>
                        <a:cubicBezTo>
                          <a:pt x="2661408" y="-25566"/>
                          <a:pt x="2813636" y="-17392"/>
                          <a:pt x="3119534" y="0"/>
                        </a:cubicBezTo>
                        <a:cubicBezTo>
                          <a:pt x="3425432" y="17392"/>
                          <a:pt x="3604629" y="3086"/>
                          <a:pt x="3872980" y="0"/>
                        </a:cubicBezTo>
                        <a:cubicBezTo>
                          <a:pt x="4141331" y="-3086"/>
                          <a:pt x="4465311" y="18376"/>
                          <a:pt x="4626427" y="0"/>
                        </a:cubicBezTo>
                        <a:lnTo>
                          <a:pt x="4626427" y="0"/>
                        </a:lnTo>
                        <a:cubicBezTo>
                          <a:pt x="4623314" y="281132"/>
                          <a:pt x="4661773" y="579184"/>
                          <a:pt x="4626427" y="782269"/>
                        </a:cubicBezTo>
                        <a:cubicBezTo>
                          <a:pt x="4591081" y="985354"/>
                          <a:pt x="4616201" y="1075001"/>
                          <a:pt x="4626427" y="1348739"/>
                        </a:cubicBezTo>
                        <a:cubicBezTo>
                          <a:pt x="4636654" y="1622477"/>
                          <a:pt x="4609814" y="1641014"/>
                          <a:pt x="4626427" y="1915210"/>
                        </a:cubicBezTo>
                        <a:cubicBezTo>
                          <a:pt x="4643040" y="2189406"/>
                          <a:pt x="4608784" y="2359308"/>
                          <a:pt x="4626427" y="2589579"/>
                        </a:cubicBezTo>
                        <a:cubicBezTo>
                          <a:pt x="4644070" y="2819850"/>
                          <a:pt x="4602421" y="3138579"/>
                          <a:pt x="4626427" y="3317899"/>
                        </a:cubicBezTo>
                        <a:cubicBezTo>
                          <a:pt x="4650433" y="3497219"/>
                          <a:pt x="4607408" y="3615268"/>
                          <a:pt x="4626427" y="3830419"/>
                        </a:cubicBezTo>
                        <a:cubicBezTo>
                          <a:pt x="4645446" y="4045570"/>
                          <a:pt x="4625425" y="4292504"/>
                          <a:pt x="4626427" y="4504789"/>
                        </a:cubicBezTo>
                        <a:cubicBezTo>
                          <a:pt x="4627430" y="4717074"/>
                          <a:pt x="4597215" y="4965405"/>
                          <a:pt x="4626427" y="5394957"/>
                        </a:cubicBezTo>
                        <a:lnTo>
                          <a:pt x="4626427" y="5394957"/>
                        </a:lnTo>
                        <a:cubicBezTo>
                          <a:pt x="4395895" y="5375569"/>
                          <a:pt x="4288618" y="5427341"/>
                          <a:pt x="3965509" y="5394957"/>
                        </a:cubicBezTo>
                        <a:cubicBezTo>
                          <a:pt x="3642400" y="5362573"/>
                          <a:pt x="3464677" y="5359124"/>
                          <a:pt x="3212062" y="5394957"/>
                        </a:cubicBezTo>
                        <a:cubicBezTo>
                          <a:pt x="2959447" y="5430790"/>
                          <a:pt x="2819134" y="5416785"/>
                          <a:pt x="2551144" y="5394957"/>
                        </a:cubicBezTo>
                        <a:cubicBezTo>
                          <a:pt x="2283154" y="5373129"/>
                          <a:pt x="2149922" y="5409165"/>
                          <a:pt x="2029019" y="5394957"/>
                        </a:cubicBezTo>
                        <a:cubicBezTo>
                          <a:pt x="1908117" y="5380749"/>
                          <a:pt x="1650653" y="5394604"/>
                          <a:pt x="1460629" y="5394957"/>
                        </a:cubicBezTo>
                        <a:cubicBezTo>
                          <a:pt x="1270605" y="5395311"/>
                          <a:pt x="1019963" y="5392923"/>
                          <a:pt x="707182" y="5394957"/>
                        </a:cubicBezTo>
                        <a:cubicBezTo>
                          <a:pt x="394401" y="5396991"/>
                          <a:pt x="267435" y="5402137"/>
                          <a:pt x="0" y="5394957"/>
                        </a:cubicBezTo>
                        <a:lnTo>
                          <a:pt x="0" y="5394957"/>
                        </a:lnTo>
                        <a:cubicBezTo>
                          <a:pt x="-6061" y="5164908"/>
                          <a:pt x="28138" y="5087547"/>
                          <a:pt x="0" y="4828487"/>
                        </a:cubicBezTo>
                        <a:cubicBezTo>
                          <a:pt x="-28138" y="4569427"/>
                          <a:pt x="18507" y="4461260"/>
                          <a:pt x="0" y="4208066"/>
                        </a:cubicBezTo>
                        <a:cubicBezTo>
                          <a:pt x="-18507" y="3954872"/>
                          <a:pt x="10023" y="3846142"/>
                          <a:pt x="0" y="3695546"/>
                        </a:cubicBezTo>
                        <a:cubicBezTo>
                          <a:pt x="-10023" y="3544950"/>
                          <a:pt x="18060" y="3311915"/>
                          <a:pt x="0" y="3183025"/>
                        </a:cubicBezTo>
                        <a:cubicBezTo>
                          <a:pt x="-18060" y="3054135"/>
                          <a:pt x="-19108" y="2620092"/>
                          <a:pt x="0" y="2454705"/>
                        </a:cubicBezTo>
                        <a:cubicBezTo>
                          <a:pt x="19108" y="2289318"/>
                          <a:pt x="-23211" y="2022354"/>
                          <a:pt x="0" y="1888235"/>
                        </a:cubicBezTo>
                        <a:cubicBezTo>
                          <a:pt x="23211" y="1754116"/>
                          <a:pt x="-12028" y="1479881"/>
                          <a:pt x="0" y="1105966"/>
                        </a:cubicBezTo>
                        <a:cubicBezTo>
                          <a:pt x="12028" y="732051"/>
                          <a:pt x="35146" y="34540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4540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ig Point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0800000">
            <a:off x="-1" y="-1"/>
            <a:ext cx="6106885" cy="68580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6836228" y="731519"/>
            <a:ext cx="4648199" cy="5394957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116874" y="1097278"/>
            <a:ext cx="3894907" cy="4663437"/>
          </a:xfrm>
        </p:spPr>
        <p:txBody>
          <a:bodyPr anchor="ctr" anchorCtr="0">
            <a:noAutofit/>
          </a:bodyPr>
          <a:lstStyle>
            <a:lvl1pPr algn="ctr">
              <a:defRPr sz="6000" b="0" i="0">
                <a:solidFill>
                  <a:schemeClr val="bg1"/>
                </a:solidFill>
                <a:latin typeface="Museo Slab 500" panose="02000000000000000000" pitchFamily="2" charset="77"/>
                <a:ea typeface="Museo Slab 500" panose="02000000000000000000" pitchFamily="2" charset="77"/>
                <a:cs typeface="Museo Slab 500" panose="02000000000000000000" pitchFamily="2" charset="77"/>
              </a:defRPr>
            </a:lvl1pPr>
          </a:lstStyle>
          <a:p>
            <a:r>
              <a:rPr lang="en-US" dirty="0"/>
              <a:t>ADD BIG POINT</a:t>
            </a:r>
          </a:p>
        </p:txBody>
      </p:sp>
      <p:sp>
        <p:nvSpPr>
          <p:cNvPr id="2" name="Rounded Rectangle 1"/>
          <p:cNvSpPr/>
          <p:nvPr userDrawn="1"/>
        </p:nvSpPr>
        <p:spPr>
          <a:xfrm>
            <a:off x="751115" y="731519"/>
            <a:ext cx="4626427" cy="5394957"/>
          </a:xfrm>
          <a:prstGeom prst="roundRect">
            <a:avLst>
              <a:gd name="adj" fmla="val 0"/>
            </a:avLst>
          </a:prstGeom>
          <a:noFill/>
          <a:ln w="50800">
            <a:solidFill>
              <a:schemeClr val="accent5">
                <a:lumMod val="60000"/>
                <a:lumOff val="40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626427"/>
                      <a:gd name="connsiteY0" fmla="*/ 0 h 5394957"/>
                      <a:gd name="connsiteX1" fmla="*/ 0 w 4626427"/>
                      <a:gd name="connsiteY1" fmla="*/ 0 h 5394957"/>
                      <a:gd name="connsiteX2" fmla="*/ 614654 w 4626427"/>
                      <a:gd name="connsiteY2" fmla="*/ 0 h 5394957"/>
                      <a:gd name="connsiteX3" fmla="*/ 1136779 w 4626427"/>
                      <a:gd name="connsiteY3" fmla="*/ 0 h 5394957"/>
                      <a:gd name="connsiteX4" fmla="*/ 1890226 w 4626427"/>
                      <a:gd name="connsiteY4" fmla="*/ 0 h 5394957"/>
                      <a:gd name="connsiteX5" fmla="*/ 2504880 w 4626427"/>
                      <a:gd name="connsiteY5" fmla="*/ 0 h 5394957"/>
                      <a:gd name="connsiteX6" fmla="*/ 3119534 w 4626427"/>
                      <a:gd name="connsiteY6" fmla="*/ 0 h 5394957"/>
                      <a:gd name="connsiteX7" fmla="*/ 3872980 w 4626427"/>
                      <a:gd name="connsiteY7" fmla="*/ 0 h 5394957"/>
                      <a:gd name="connsiteX8" fmla="*/ 4626427 w 4626427"/>
                      <a:gd name="connsiteY8" fmla="*/ 0 h 5394957"/>
                      <a:gd name="connsiteX9" fmla="*/ 4626427 w 4626427"/>
                      <a:gd name="connsiteY9" fmla="*/ 0 h 5394957"/>
                      <a:gd name="connsiteX10" fmla="*/ 4626427 w 4626427"/>
                      <a:gd name="connsiteY10" fmla="*/ 782269 h 5394957"/>
                      <a:gd name="connsiteX11" fmla="*/ 4626427 w 4626427"/>
                      <a:gd name="connsiteY11" fmla="*/ 1348739 h 5394957"/>
                      <a:gd name="connsiteX12" fmla="*/ 4626427 w 4626427"/>
                      <a:gd name="connsiteY12" fmla="*/ 1915210 h 5394957"/>
                      <a:gd name="connsiteX13" fmla="*/ 4626427 w 4626427"/>
                      <a:gd name="connsiteY13" fmla="*/ 2589579 h 5394957"/>
                      <a:gd name="connsiteX14" fmla="*/ 4626427 w 4626427"/>
                      <a:gd name="connsiteY14" fmla="*/ 3317899 h 5394957"/>
                      <a:gd name="connsiteX15" fmla="*/ 4626427 w 4626427"/>
                      <a:gd name="connsiteY15" fmla="*/ 3830419 h 5394957"/>
                      <a:gd name="connsiteX16" fmla="*/ 4626427 w 4626427"/>
                      <a:gd name="connsiteY16" fmla="*/ 4504789 h 5394957"/>
                      <a:gd name="connsiteX17" fmla="*/ 4626427 w 4626427"/>
                      <a:gd name="connsiteY17" fmla="*/ 5394957 h 5394957"/>
                      <a:gd name="connsiteX18" fmla="*/ 4626427 w 4626427"/>
                      <a:gd name="connsiteY18" fmla="*/ 5394957 h 5394957"/>
                      <a:gd name="connsiteX19" fmla="*/ 3965509 w 4626427"/>
                      <a:gd name="connsiteY19" fmla="*/ 5394957 h 5394957"/>
                      <a:gd name="connsiteX20" fmla="*/ 3212062 w 4626427"/>
                      <a:gd name="connsiteY20" fmla="*/ 5394957 h 5394957"/>
                      <a:gd name="connsiteX21" fmla="*/ 2551144 w 4626427"/>
                      <a:gd name="connsiteY21" fmla="*/ 5394957 h 5394957"/>
                      <a:gd name="connsiteX22" fmla="*/ 2029019 w 4626427"/>
                      <a:gd name="connsiteY22" fmla="*/ 5394957 h 5394957"/>
                      <a:gd name="connsiteX23" fmla="*/ 1460629 w 4626427"/>
                      <a:gd name="connsiteY23" fmla="*/ 5394957 h 5394957"/>
                      <a:gd name="connsiteX24" fmla="*/ 707182 w 4626427"/>
                      <a:gd name="connsiteY24" fmla="*/ 5394957 h 5394957"/>
                      <a:gd name="connsiteX25" fmla="*/ 0 w 4626427"/>
                      <a:gd name="connsiteY25" fmla="*/ 5394957 h 5394957"/>
                      <a:gd name="connsiteX26" fmla="*/ 0 w 4626427"/>
                      <a:gd name="connsiteY26" fmla="*/ 5394957 h 5394957"/>
                      <a:gd name="connsiteX27" fmla="*/ 0 w 4626427"/>
                      <a:gd name="connsiteY27" fmla="*/ 4828487 h 5394957"/>
                      <a:gd name="connsiteX28" fmla="*/ 0 w 4626427"/>
                      <a:gd name="connsiteY28" fmla="*/ 4208066 h 5394957"/>
                      <a:gd name="connsiteX29" fmla="*/ 0 w 4626427"/>
                      <a:gd name="connsiteY29" fmla="*/ 3695546 h 5394957"/>
                      <a:gd name="connsiteX30" fmla="*/ 0 w 4626427"/>
                      <a:gd name="connsiteY30" fmla="*/ 3183025 h 5394957"/>
                      <a:gd name="connsiteX31" fmla="*/ 0 w 4626427"/>
                      <a:gd name="connsiteY31" fmla="*/ 2454705 h 5394957"/>
                      <a:gd name="connsiteX32" fmla="*/ 0 w 4626427"/>
                      <a:gd name="connsiteY32" fmla="*/ 1888235 h 5394957"/>
                      <a:gd name="connsiteX33" fmla="*/ 0 w 4626427"/>
                      <a:gd name="connsiteY33" fmla="*/ 1105966 h 5394957"/>
                      <a:gd name="connsiteX34" fmla="*/ 0 w 4626427"/>
                      <a:gd name="connsiteY34" fmla="*/ 0 h 53949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4626427" h="5394957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40121" y="-19070"/>
                          <a:pt x="383512" y="-18001"/>
                          <a:pt x="614654" y="0"/>
                        </a:cubicBezTo>
                        <a:cubicBezTo>
                          <a:pt x="845796" y="18001"/>
                          <a:pt x="988151" y="-4382"/>
                          <a:pt x="1136779" y="0"/>
                        </a:cubicBezTo>
                        <a:cubicBezTo>
                          <a:pt x="1285408" y="4382"/>
                          <a:pt x="1519205" y="-34089"/>
                          <a:pt x="1890226" y="0"/>
                        </a:cubicBezTo>
                        <a:cubicBezTo>
                          <a:pt x="2261247" y="34089"/>
                          <a:pt x="2348352" y="25566"/>
                          <a:pt x="2504880" y="0"/>
                        </a:cubicBezTo>
                        <a:cubicBezTo>
                          <a:pt x="2661408" y="-25566"/>
                          <a:pt x="2813636" y="-17392"/>
                          <a:pt x="3119534" y="0"/>
                        </a:cubicBezTo>
                        <a:cubicBezTo>
                          <a:pt x="3425432" y="17392"/>
                          <a:pt x="3604629" y="3086"/>
                          <a:pt x="3872980" y="0"/>
                        </a:cubicBezTo>
                        <a:cubicBezTo>
                          <a:pt x="4141331" y="-3086"/>
                          <a:pt x="4465311" y="18376"/>
                          <a:pt x="4626427" y="0"/>
                        </a:cubicBezTo>
                        <a:lnTo>
                          <a:pt x="4626427" y="0"/>
                        </a:lnTo>
                        <a:cubicBezTo>
                          <a:pt x="4623314" y="281132"/>
                          <a:pt x="4661773" y="579184"/>
                          <a:pt x="4626427" y="782269"/>
                        </a:cubicBezTo>
                        <a:cubicBezTo>
                          <a:pt x="4591081" y="985354"/>
                          <a:pt x="4616201" y="1075001"/>
                          <a:pt x="4626427" y="1348739"/>
                        </a:cubicBezTo>
                        <a:cubicBezTo>
                          <a:pt x="4636654" y="1622477"/>
                          <a:pt x="4609814" y="1641014"/>
                          <a:pt x="4626427" y="1915210"/>
                        </a:cubicBezTo>
                        <a:cubicBezTo>
                          <a:pt x="4643040" y="2189406"/>
                          <a:pt x="4608784" y="2359308"/>
                          <a:pt x="4626427" y="2589579"/>
                        </a:cubicBezTo>
                        <a:cubicBezTo>
                          <a:pt x="4644070" y="2819850"/>
                          <a:pt x="4602421" y="3138579"/>
                          <a:pt x="4626427" y="3317899"/>
                        </a:cubicBezTo>
                        <a:cubicBezTo>
                          <a:pt x="4650433" y="3497219"/>
                          <a:pt x="4607408" y="3615268"/>
                          <a:pt x="4626427" y="3830419"/>
                        </a:cubicBezTo>
                        <a:cubicBezTo>
                          <a:pt x="4645446" y="4045570"/>
                          <a:pt x="4625425" y="4292504"/>
                          <a:pt x="4626427" y="4504789"/>
                        </a:cubicBezTo>
                        <a:cubicBezTo>
                          <a:pt x="4627430" y="4717074"/>
                          <a:pt x="4597215" y="4965405"/>
                          <a:pt x="4626427" y="5394957"/>
                        </a:cubicBezTo>
                        <a:lnTo>
                          <a:pt x="4626427" y="5394957"/>
                        </a:lnTo>
                        <a:cubicBezTo>
                          <a:pt x="4395895" y="5375569"/>
                          <a:pt x="4288618" y="5427341"/>
                          <a:pt x="3965509" y="5394957"/>
                        </a:cubicBezTo>
                        <a:cubicBezTo>
                          <a:pt x="3642400" y="5362573"/>
                          <a:pt x="3464677" y="5359124"/>
                          <a:pt x="3212062" y="5394957"/>
                        </a:cubicBezTo>
                        <a:cubicBezTo>
                          <a:pt x="2959447" y="5430790"/>
                          <a:pt x="2819134" y="5416785"/>
                          <a:pt x="2551144" y="5394957"/>
                        </a:cubicBezTo>
                        <a:cubicBezTo>
                          <a:pt x="2283154" y="5373129"/>
                          <a:pt x="2149922" y="5409165"/>
                          <a:pt x="2029019" y="5394957"/>
                        </a:cubicBezTo>
                        <a:cubicBezTo>
                          <a:pt x="1908117" y="5380749"/>
                          <a:pt x="1650653" y="5394604"/>
                          <a:pt x="1460629" y="5394957"/>
                        </a:cubicBezTo>
                        <a:cubicBezTo>
                          <a:pt x="1270605" y="5395311"/>
                          <a:pt x="1019963" y="5392923"/>
                          <a:pt x="707182" y="5394957"/>
                        </a:cubicBezTo>
                        <a:cubicBezTo>
                          <a:pt x="394401" y="5396991"/>
                          <a:pt x="267435" y="5402137"/>
                          <a:pt x="0" y="5394957"/>
                        </a:cubicBezTo>
                        <a:lnTo>
                          <a:pt x="0" y="5394957"/>
                        </a:lnTo>
                        <a:cubicBezTo>
                          <a:pt x="-6061" y="5164908"/>
                          <a:pt x="28138" y="5087547"/>
                          <a:pt x="0" y="4828487"/>
                        </a:cubicBezTo>
                        <a:cubicBezTo>
                          <a:pt x="-28138" y="4569427"/>
                          <a:pt x="18507" y="4461260"/>
                          <a:pt x="0" y="4208066"/>
                        </a:cubicBezTo>
                        <a:cubicBezTo>
                          <a:pt x="-18507" y="3954872"/>
                          <a:pt x="10023" y="3846142"/>
                          <a:pt x="0" y="3695546"/>
                        </a:cubicBezTo>
                        <a:cubicBezTo>
                          <a:pt x="-10023" y="3544950"/>
                          <a:pt x="18060" y="3311915"/>
                          <a:pt x="0" y="3183025"/>
                        </a:cubicBezTo>
                        <a:cubicBezTo>
                          <a:pt x="-18060" y="3054135"/>
                          <a:pt x="-19108" y="2620092"/>
                          <a:pt x="0" y="2454705"/>
                        </a:cubicBezTo>
                        <a:cubicBezTo>
                          <a:pt x="19108" y="2289318"/>
                          <a:pt x="-23211" y="2022354"/>
                          <a:pt x="0" y="1888235"/>
                        </a:cubicBezTo>
                        <a:cubicBezTo>
                          <a:pt x="23211" y="1754116"/>
                          <a:pt x="-12028" y="1479881"/>
                          <a:pt x="0" y="1105966"/>
                        </a:cubicBezTo>
                        <a:cubicBezTo>
                          <a:pt x="12028" y="732051"/>
                          <a:pt x="35146" y="34540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292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oint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0800000">
            <a:off x="707571" y="731518"/>
            <a:ext cx="10776853" cy="5506722"/>
          </a:xfrm>
          <a:prstGeom prst="rect">
            <a:avLst/>
          </a:prstGeom>
          <a:solidFill>
            <a:srgbClr val="407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568158" y="1594713"/>
            <a:ext cx="9049042" cy="1834287"/>
          </a:xfrm>
        </p:spPr>
        <p:txBody>
          <a:bodyPr anchor="ctr" anchorCtr="0">
            <a:noAutofit/>
          </a:bodyPr>
          <a:lstStyle>
            <a:lvl1pPr algn="ctr">
              <a:defRPr sz="6000" b="0" i="0">
                <a:solidFill>
                  <a:schemeClr val="bg1"/>
                </a:solidFill>
                <a:latin typeface="Museo Slab 500" panose="02000000000000000000" pitchFamily="2" charset="77"/>
                <a:ea typeface="Museo Slab 500" panose="02000000000000000000" pitchFamily="2" charset="77"/>
                <a:cs typeface="Museo Slab 500" panose="02000000000000000000" pitchFamily="2" charset="77"/>
              </a:defRPr>
            </a:lvl1pPr>
          </a:lstStyle>
          <a:p>
            <a:r>
              <a:rPr lang="en-US" dirty="0"/>
              <a:t>ADD BIG POINT</a:t>
            </a:r>
          </a:p>
        </p:txBody>
      </p:sp>
      <p:sp>
        <p:nvSpPr>
          <p:cNvPr id="2" name="Rounded Rectangle 1"/>
          <p:cNvSpPr/>
          <p:nvPr userDrawn="1"/>
        </p:nvSpPr>
        <p:spPr>
          <a:xfrm>
            <a:off x="1287158" y="1306983"/>
            <a:ext cx="9604362" cy="3908347"/>
          </a:xfrm>
          <a:prstGeom prst="roundRect">
            <a:avLst>
              <a:gd name="adj" fmla="val 0"/>
            </a:avLst>
          </a:prstGeom>
          <a:noFill/>
          <a:ln w="50800">
            <a:solidFill>
              <a:schemeClr val="accent2">
                <a:lumMod val="60000"/>
                <a:lumOff val="40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626427"/>
                      <a:gd name="connsiteY0" fmla="*/ 0 h 5394957"/>
                      <a:gd name="connsiteX1" fmla="*/ 0 w 4626427"/>
                      <a:gd name="connsiteY1" fmla="*/ 0 h 5394957"/>
                      <a:gd name="connsiteX2" fmla="*/ 614654 w 4626427"/>
                      <a:gd name="connsiteY2" fmla="*/ 0 h 5394957"/>
                      <a:gd name="connsiteX3" fmla="*/ 1136779 w 4626427"/>
                      <a:gd name="connsiteY3" fmla="*/ 0 h 5394957"/>
                      <a:gd name="connsiteX4" fmla="*/ 1890226 w 4626427"/>
                      <a:gd name="connsiteY4" fmla="*/ 0 h 5394957"/>
                      <a:gd name="connsiteX5" fmla="*/ 2504880 w 4626427"/>
                      <a:gd name="connsiteY5" fmla="*/ 0 h 5394957"/>
                      <a:gd name="connsiteX6" fmla="*/ 3119534 w 4626427"/>
                      <a:gd name="connsiteY6" fmla="*/ 0 h 5394957"/>
                      <a:gd name="connsiteX7" fmla="*/ 3872980 w 4626427"/>
                      <a:gd name="connsiteY7" fmla="*/ 0 h 5394957"/>
                      <a:gd name="connsiteX8" fmla="*/ 4626427 w 4626427"/>
                      <a:gd name="connsiteY8" fmla="*/ 0 h 5394957"/>
                      <a:gd name="connsiteX9" fmla="*/ 4626427 w 4626427"/>
                      <a:gd name="connsiteY9" fmla="*/ 0 h 5394957"/>
                      <a:gd name="connsiteX10" fmla="*/ 4626427 w 4626427"/>
                      <a:gd name="connsiteY10" fmla="*/ 782269 h 5394957"/>
                      <a:gd name="connsiteX11" fmla="*/ 4626427 w 4626427"/>
                      <a:gd name="connsiteY11" fmla="*/ 1348739 h 5394957"/>
                      <a:gd name="connsiteX12" fmla="*/ 4626427 w 4626427"/>
                      <a:gd name="connsiteY12" fmla="*/ 1915210 h 5394957"/>
                      <a:gd name="connsiteX13" fmla="*/ 4626427 w 4626427"/>
                      <a:gd name="connsiteY13" fmla="*/ 2589579 h 5394957"/>
                      <a:gd name="connsiteX14" fmla="*/ 4626427 w 4626427"/>
                      <a:gd name="connsiteY14" fmla="*/ 3317899 h 5394957"/>
                      <a:gd name="connsiteX15" fmla="*/ 4626427 w 4626427"/>
                      <a:gd name="connsiteY15" fmla="*/ 3830419 h 5394957"/>
                      <a:gd name="connsiteX16" fmla="*/ 4626427 w 4626427"/>
                      <a:gd name="connsiteY16" fmla="*/ 4504789 h 5394957"/>
                      <a:gd name="connsiteX17" fmla="*/ 4626427 w 4626427"/>
                      <a:gd name="connsiteY17" fmla="*/ 5394957 h 5394957"/>
                      <a:gd name="connsiteX18" fmla="*/ 4626427 w 4626427"/>
                      <a:gd name="connsiteY18" fmla="*/ 5394957 h 5394957"/>
                      <a:gd name="connsiteX19" fmla="*/ 3965509 w 4626427"/>
                      <a:gd name="connsiteY19" fmla="*/ 5394957 h 5394957"/>
                      <a:gd name="connsiteX20" fmla="*/ 3212062 w 4626427"/>
                      <a:gd name="connsiteY20" fmla="*/ 5394957 h 5394957"/>
                      <a:gd name="connsiteX21" fmla="*/ 2551144 w 4626427"/>
                      <a:gd name="connsiteY21" fmla="*/ 5394957 h 5394957"/>
                      <a:gd name="connsiteX22" fmla="*/ 2029019 w 4626427"/>
                      <a:gd name="connsiteY22" fmla="*/ 5394957 h 5394957"/>
                      <a:gd name="connsiteX23" fmla="*/ 1460629 w 4626427"/>
                      <a:gd name="connsiteY23" fmla="*/ 5394957 h 5394957"/>
                      <a:gd name="connsiteX24" fmla="*/ 707182 w 4626427"/>
                      <a:gd name="connsiteY24" fmla="*/ 5394957 h 5394957"/>
                      <a:gd name="connsiteX25" fmla="*/ 0 w 4626427"/>
                      <a:gd name="connsiteY25" fmla="*/ 5394957 h 5394957"/>
                      <a:gd name="connsiteX26" fmla="*/ 0 w 4626427"/>
                      <a:gd name="connsiteY26" fmla="*/ 5394957 h 5394957"/>
                      <a:gd name="connsiteX27" fmla="*/ 0 w 4626427"/>
                      <a:gd name="connsiteY27" fmla="*/ 4828487 h 5394957"/>
                      <a:gd name="connsiteX28" fmla="*/ 0 w 4626427"/>
                      <a:gd name="connsiteY28" fmla="*/ 4208066 h 5394957"/>
                      <a:gd name="connsiteX29" fmla="*/ 0 w 4626427"/>
                      <a:gd name="connsiteY29" fmla="*/ 3695546 h 5394957"/>
                      <a:gd name="connsiteX30" fmla="*/ 0 w 4626427"/>
                      <a:gd name="connsiteY30" fmla="*/ 3183025 h 5394957"/>
                      <a:gd name="connsiteX31" fmla="*/ 0 w 4626427"/>
                      <a:gd name="connsiteY31" fmla="*/ 2454705 h 5394957"/>
                      <a:gd name="connsiteX32" fmla="*/ 0 w 4626427"/>
                      <a:gd name="connsiteY32" fmla="*/ 1888235 h 5394957"/>
                      <a:gd name="connsiteX33" fmla="*/ 0 w 4626427"/>
                      <a:gd name="connsiteY33" fmla="*/ 1105966 h 5394957"/>
                      <a:gd name="connsiteX34" fmla="*/ 0 w 4626427"/>
                      <a:gd name="connsiteY34" fmla="*/ 0 h 53949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4626427" h="5394957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40121" y="-19070"/>
                          <a:pt x="383512" y="-18001"/>
                          <a:pt x="614654" y="0"/>
                        </a:cubicBezTo>
                        <a:cubicBezTo>
                          <a:pt x="845796" y="18001"/>
                          <a:pt x="988151" y="-4382"/>
                          <a:pt x="1136779" y="0"/>
                        </a:cubicBezTo>
                        <a:cubicBezTo>
                          <a:pt x="1285408" y="4382"/>
                          <a:pt x="1519205" y="-34089"/>
                          <a:pt x="1890226" y="0"/>
                        </a:cubicBezTo>
                        <a:cubicBezTo>
                          <a:pt x="2261247" y="34089"/>
                          <a:pt x="2348352" y="25566"/>
                          <a:pt x="2504880" y="0"/>
                        </a:cubicBezTo>
                        <a:cubicBezTo>
                          <a:pt x="2661408" y="-25566"/>
                          <a:pt x="2813636" y="-17392"/>
                          <a:pt x="3119534" y="0"/>
                        </a:cubicBezTo>
                        <a:cubicBezTo>
                          <a:pt x="3425432" y="17392"/>
                          <a:pt x="3604629" y="3086"/>
                          <a:pt x="3872980" y="0"/>
                        </a:cubicBezTo>
                        <a:cubicBezTo>
                          <a:pt x="4141331" y="-3086"/>
                          <a:pt x="4465311" y="18376"/>
                          <a:pt x="4626427" y="0"/>
                        </a:cubicBezTo>
                        <a:lnTo>
                          <a:pt x="4626427" y="0"/>
                        </a:lnTo>
                        <a:cubicBezTo>
                          <a:pt x="4623314" y="281132"/>
                          <a:pt x="4661773" y="579184"/>
                          <a:pt x="4626427" y="782269"/>
                        </a:cubicBezTo>
                        <a:cubicBezTo>
                          <a:pt x="4591081" y="985354"/>
                          <a:pt x="4616201" y="1075001"/>
                          <a:pt x="4626427" y="1348739"/>
                        </a:cubicBezTo>
                        <a:cubicBezTo>
                          <a:pt x="4636654" y="1622477"/>
                          <a:pt x="4609814" y="1641014"/>
                          <a:pt x="4626427" y="1915210"/>
                        </a:cubicBezTo>
                        <a:cubicBezTo>
                          <a:pt x="4643040" y="2189406"/>
                          <a:pt x="4608784" y="2359308"/>
                          <a:pt x="4626427" y="2589579"/>
                        </a:cubicBezTo>
                        <a:cubicBezTo>
                          <a:pt x="4644070" y="2819850"/>
                          <a:pt x="4602421" y="3138579"/>
                          <a:pt x="4626427" y="3317899"/>
                        </a:cubicBezTo>
                        <a:cubicBezTo>
                          <a:pt x="4650433" y="3497219"/>
                          <a:pt x="4607408" y="3615268"/>
                          <a:pt x="4626427" y="3830419"/>
                        </a:cubicBezTo>
                        <a:cubicBezTo>
                          <a:pt x="4645446" y="4045570"/>
                          <a:pt x="4625425" y="4292504"/>
                          <a:pt x="4626427" y="4504789"/>
                        </a:cubicBezTo>
                        <a:cubicBezTo>
                          <a:pt x="4627430" y="4717074"/>
                          <a:pt x="4597215" y="4965405"/>
                          <a:pt x="4626427" y="5394957"/>
                        </a:cubicBezTo>
                        <a:lnTo>
                          <a:pt x="4626427" y="5394957"/>
                        </a:lnTo>
                        <a:cubicBezTo>
                          <a:pt x="4395895" y="5375569"/>
                          <a:pt x="4288618" y="5427341"/>
                          <a:pt x="3965509" y="5394957"/>
                        </a:cubicBezTo>
                        <a:cubicBezTo>
                          <a:pt x="3642400" y="5362573"/>
                          <a:pt x="3464677" y="5359124"/>
                          <a:pt x="3212062" y="5394957"/>
                        </a:cubicBezTo>
                        <a:cubicBezTo>
                          <a:pt x="2959447" y="5430790"/>
                          <a:pt x="2819134" y="5416785"/>
                          <a:pt x="2551144" y="5394957"/>
                        </a:cubicBezTo>
                        <a:cubicBezTo>
                          <a:pt x="2283154" y="5373129"/>
                          <a:pt x="2149922" y="5409165"/>
                          <a:pt x="2029019" y="5394957"/>
                        </a:cubicBezTo>
                        <a:cubicBezTo>
                          <a:pt x="1908117" y="5380749"/>
                          <a:pt x="1650653" y="5394604"/>
                          <a:pt x="1460629" y="5394957"/>
                        </a:cubicBezTo>
                        <a:cubicBezTo>
                          <a:pt x="1270605" y="5395311"/>
                          <a:pt x="1019963" y="5392923"/>
                          <a:pt x="707182" y="5394957"/>
                        </a:cubicBezTo>
                        <a:cubicBezTo>
                          <a:pt x="394401" y="5396991"/>
                          <a:pt x="267435" y="5402137"/>
                          <a:pt x="0" y="5394957"/>
                        </a:cubicBezTo>
                        <a:lnTo>
                          <a:pt x="0" y="5394957"/>
                        </a:lnTo>
                        <a:cubicBezTo>
                          <a:pt x="-6061" y="5164908"/>
                          <a:pt x="28138" y="5087547"/>
                          <a:pt x="0" y="4828487"/>
                        </a:cubicBezTo>
                        <a:cubicBezTo>
                          <a:pt x="-28138" y="4569427"/>
                          <a:pt x="18507" y="4461260"/>
                          <a:pt x="0" y="4208066"/>
                        </a:cubicBezTo>
                        <a:cubicBezTo>
                          <a:pt x="-18507" y="3954872"/>
                          <a:pt x="10023" y="3846142"/>
                          <a:pt x="0" y="3695546"/>
                        </a:cubicBezTo>
                        <a:cubicBezTo>
                          <a:pt x="-10023" y="3544950"/>
                          <a:pt x="18060" y="3311915"/>
                          <a:pt x="0" y="3183025"/>
                        </a:cubicBezTo>
                        <a:cubicBezTo>
                          <a:pt x="-18060" y="3054135"/>
                          <a:pt x="-19108" y="2620092"/>
                          <a:pt x="0" y="2454705"/>
                        </a:cubicBezTo>
                        <a:cubicBezTo>
                          <a:pt x="19108" y="2289318"/>
                          <a:pt x="-23211" y="2022354"/>
                          <a:pt x="0" y="1888235"/>
                        </a:cubicBezTo>
                        <a:cubicBezTo>
                          <a:pt x="23211" y="1754116"/>
                          <a:pt x="-12028" y="1479881"/>
                          <a:pt x="0" y="1105966"/>
                        </a:cubicBezTo>
                        <a:cubicBezTo>
                          <a:pt x="12028" y="732051"/>
                          <a:pt x="35146" y="34540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1D7EF-A1BA-4B4B-9F18-5B4F4BF49C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68158" y="3576638"/>
            <a:ext cx="9049042" cy="1381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9109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Point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0800000">
            <a:off x="707571" y="731518"/>
            <a:ext cx="10776853" cy="55067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568158" y="1594713"/>
            <a:ext cx="9049042" cy="1834287"/>
          </a:xfrm>
        </p:spPr>
        <p:txBody>
          <a:bodyPr anchor="ctr" anchorCtr="0">
            <a:noAutofit/>
          </a:bodyPr>
          <a:lstStyle>
            <a:lvl1pPr algn="ctr">
              <a:defRPr sz="6000" b="0" i="0">
                <a:solidFill>
                  <a:schemeClr val="bg1"/>
                </a:solidFill>
                <a:latin typeface="Museo Slab 500" panose="02000000000000000000" pitchFamily="2" charset="77"/>
                <a:ea typeface="Museo Slab 500" panose="02000000000000000000" pitchFamily="2" charset="77"/>
                <a:cs typeface="Museo Slab 500" panose="02000000000000000000" pitchFamily="2" charset="77"/>
              </a:defRPr>
            </a:lvl1pPr>
          </a:lstStyle>
          <a:p>
            <a:r>
              <a:rPr lang="en-US" dirty="0"/>
              <a:t>ADD BIG POINT</a:t>
            </a:r>
          </a:p>
        </p:txBody>
      </p:sp>
      <p:sp>
        <p:nvSpPr>
          <p:cNvPr id="2" name="Rounded Rectangle 1"/>
          <p:cNvSpPr/>
          <p:nvPr userDrawn="1"/>
        </p:nvSpPr>
        <p:spPr>
          <a:xfrm>
            <a:off x="1287158" y="1306983"/>
            <a:ext cx="9604362" cy="3908347"/>
          </a:xfrm>
          <a:prstGeom prst="roundRect">
            <a:avLst>
              <a:gd name="adj" fmla="val 0"/>
            </a:avLst>
          </a:prstGeom>
          <a:noFill/>
          <a:ln w="50800">
            <a:solidFill>
              <a:schemeClr val="accent2">
                <a:lumMod val="60000"/>
                <a:lumOff val="40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626427"/>
                      <a:gd name="connsiteY0" fmla="*/ 0 h 5394957"/>
                      <a:gd name="connsiteX1" fmla="*/ 0 w 4626427"/>
                      <a:gd name="connsiteY1" fmla="*/ 0 h 5394957"/>
                      <a:gd name="connsiteX2" fmla="*/ 614654 w 4626427"/>
                      <a:gd name="connsiteY2" fmla="*/ 0 h 5394957"/>
                      <a:gd name="connsiteX3" fmla="*/ 1136779 w 4626427"/>
                      <a:gd name="connsiteY3" fmla="*/ 0 h 5394957"/>
                      <a:gd name="connsiteX4" fmla="*/ 1890226 w 4626427"/>
                      <a:gd name="connsiteY4" fmla="*/ 0 h 5394957"/>
                      <a:gd name="connsiteX5" fmla="*/ 2504880 w 4626427"/>
                      <a:gd name="connsiteY5" fmla="*/ 0 h 5394957"/>
                      <a:gd name="connsiteX6" fmla="*/ 3119534 w 4626427"/>
                      <a:gd name="connsiteY6" fmla="*/ 0 h 5394957"/>
                      <a:gd name="connsiteX7" fmla="*/ 3872980 w 4626427"/>
                      <a:gd name="connsiteY7" fmla="*/ 0 h 5394957"/>
                      <a:gd name="connsiteX8" fmla="*/ 4626427 w 4626427"/>
                      <a:gd name="connsiteY8" fmla="*/ 0 h 5394957"/>
                      <a:gd name="connsiteX9" fmla="*/ 4626427 w 4626427"/>
                      <a:gd name="connsiteY9" fmla="*/ 0 h 5394957"/>
                      <a:gd name="connsiteX10" fmla="*/ 4626427 w 4626427"/>
                      <a:gd name="connsiteY10" fmla="*/ 782269 h 5394957"/>
                      <a:gd name="connsiteX11" fmla="*/ 4626427 w 4626427"/>
                      <a:gd name="connsiteY11" fmla="*/ 1348739 h 5394957"/>
                      <a:gd name="connsiteX12" fmla="*/ 4626427 w 4626427"/>
                      <a:gd name="connsiteY12" fmla="*/ 1915210 h 5394957"/>
                      <a:gd name="connsiteX13" fmla="*/ 4626427 w 4626427"/>
                      <a:gd name="connsiteY13" fmla="*/ 2589579 h 5394957"/>
                      <a:gd name="connsiteX14" fmla="*/ 4626427 w 4626427"/>
                      <a:gd name="connsiteY14" fmla="*/ 3317899 h 5394957"/>
                      <a:gd name="connsiteX15" fmla="*/ 4626427 w 4626427"/>
                      <a:gd name="connsiteY15" fmla="*/ 3830419 h 5394957"/>
                      <a:gd name="connsiteX16" fmla="*/ 4626427 w 4626427"/>
                      <a:gd name="connsiteY16" fmla="*/ 4504789 h 5394957"/>
                      <a:gd name="connsiteX17" fmla="*/ 4626427 w 4626427"/>
                      <a:gd name="connsiteY17" fmla="*/ 5394957 h 5394957"/>
                      <a:gd name="connsiteX18" fmla="*/ 4626427 w 4626427"/>
                      <a:gd name="connsiteY18" fmla="*/ 5394957 h 5394957"/>
                      <a:gd name="connsiteX19" fmla="*/ 3965509 w 4626427"/>
                      <a:gd name="connsiteY19" fmla="*/ 5394957 h 5394957"/>
                      <a:gd name="connsiteX20" fmla="*/ 3212062 w 4626427"/>
                      <a:gd name="connsiteY20" fmla="*/ 5394957 h 5394957"/>
                      <a:gd name="connsiteX21" fmla="*/ 2551144 w 4626427"/>
                      <a:gd name="connsiteY21" fmla="*/ 5394957 h 5394957"/>
                      <a:gd name="connsiteX22" fmla="*/ 2029019 w 4626427"/>
                      <a:gd name="connsiteY22" fmla="*/ 5394957 h 5394957"/>
                      <a:gd name="connsiteX23" fmla="*/ 1460629 w 4626427"/>
                      <a:gd name="connsiteY23" fmla="*/ 5394957 h 5394957"/>
                      <a:gd name="connsiteX24" fmla="*/ 707182 w 4626427"/>
                      <a:gd name="connsiteY24" fmla="*/ 5394957 h 5394957"/>
                      <a:gd name="connsiteX25" fmla="*/ 0 w 4626427"/>
                      <a:gd name="connsiteY25" fmla="*/ 5394957 h 5394957"/>
                      <a:gd name="connsiteX26" fmla="*/ 0 w 4626427"/>
                      <a:gd name="connsiteY26" fmla="*/ 5394957 h 5394957"/>
                      <a:gd name="connsiteX27" fmla="*/ 0 w 4626427"/>
                      <a:gd name="connsiteY27" fmla="*/ 4828487 h 5394957"/>
                      <a:gd name="connsiteX28" fmla="*/ 0 w 4626427"/>
                      <a:gd name="connsiteY28" fmla="*/ 4208066 h 5394957"/>
                      <a:gd name="connsiteX29" fmla="*/ 0 w 4626427"/>
                      <a:gd name="connsiteY29" fmla="*/ 3695546 h 5394957"/>
                      <a:gd name="connsiteX30" fmla="*/ 0 w 4626427"/>
                      <a:gd name="connsiteY30" fmla="*/ 3183025 h 5394957"/>
                      <a:gd name="connsiteX31" fmla="*/ 0 w 4626427"/>
                      <a:gd name="connsiteY31" fmla="*/ 2454705 h 5394957"/>
                      <a:gd name="connsiteX32" fmla="*/ 0 w 4626427"/>
                      <a:gd name="connsiteY32" fmla="*/ 1888235 h 5394957"/>
                      <a:gd name="connsiteX33" fmla="*/ 0 w 4626427"/>
                      <a:gd name="connsiteY33" fmla="*/ 1105966 h 5394957"/>
                      <a:gd name="connsiteX34" fmla="*/ 0 w 4626427"/>
                      <a:gd name="connsiteY34" fmla="*/ 0 h 53949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4626427" h="5394957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40121" y="-19070"/>
                          <a:pt x="383512" y="-18001"/>
                          <a:pt x="614654" y="0"/>
                        </a:cubicBezTo>
                        <a:cubicBezTo>
                          <a:pt x="845796" y="18001"/>
                          <a:pt x="988151" y="-4382"/>
                          <a:pt x="1136779" y="0"/>
                        </a:cubicBezTo>
                        <a:cubicBezTo>
                          <a:pt x="1285408" y="4382"/>
                          <a:pt x="1519205" y="-34089"/>
                          <a:pt x="1890226" y="0"/>
                        </a:cubicBezTo>
                        <a:cubicBezTo>
                          <a:pt x="2261247" y="34089"/>
                          <a:pt x="2348352" y="25566"/>
                          <a:pt x="2504880" y="0"/>
                        </a:cubicBezTo>
                        <a:cubicBezTo>
                          <a:pt x="2661408" y="-25566"/>
                          <a:pt x="2813636" y="-17392"/>
                          <a:pt x="3119534" y="0"/>
                        </a:cubicBezTo>
                        <a:cubicBezTo>
                          <a:pt x="3425432" y="17392"/>
                          <a:pt x="3604629" y="3086"/>
                          <a:pt x="3872980" y="0"/>
                        </a:cubicBezTo>
                        <a:cubicBezTo>
                          <a:pt x="4141331" y="-3086"/>
                          <a:pt x="4465311" y="18376"/>
                          <a:pt x="4626427" y="0"/>
                        </a:cubicBezTo>
                        <a:lnTo>
                          <a:pt x="4626427" y="0"/>
                        </a:lnTo>
                        <a:cubicBezTo>
                          <a:pt x="4623314" y="281132"/>
                          <a:pt x="4661773" y="579184"/>
                          <a:pt x="4626427" y="782269"/>
                        </a:cubicBezTo>
                        <a:cubicBezTo>
                          <a:pt x="4591081" y="985354"/>
                          <a:pt x="4616201" y="1075001"/>
                          <a:pt x="4626427" y="1348739"/>
                        </a:cubicBezTo>
                        <a:cubicBezTo>
                          <a:pt x="4636654" y="1622477"/>
                          <a:pt x="4609814" y="1641014"/>
                          <a:pt x="4626427" y="1915210"/>
                        </a:cubicBezTo>
                        <a:cubicBezTo>
                          <a:pt x="4643040" y="2189406"/>
                          <a:pt x="4608784" y="2359308"/>
                          <a:pt x="4626427" y="2589579"/>
                        </a:cubicBezTo>
                        <a:cubicBezTo>
                          <a:pt x="4644070" y="2819850"/>
                          <a:pt x="4602421" y="3138579"/>
                          <a:pt x="4626427" y="3317899"/>
                        </a:cubicBezTo>
                        <a:cubicBezTo>
                          <a:pt x="4650433" y="3497219"/>
                          <a:pt x="4607408" y="3615268"/>
                          <a:pt x="4626427" y="3830419"/>
                        </a:cubicBezTo>
                        <a:cubicBezTo>
                          <a:pt x="4645446" y="4045570"/>
                          <a:pt x="4625425" y="4292504"/>
                          <a:pt x="4626427" y="4504789"/>
                        </a:cubicBezTo>
                        <a:cubicBezTo>
                          <a:pt x="4627430" y="4717074"/>
                          <a:pt x="4597215" y="4965405"/>
                          <a:pt x="4626427" y="5394957"/>
                        </a:cubicBezTo>
                        <a:lnTo>
                          <a:pt x="4626427" y="5394957"/>
                        </a:lnTo>
                        <a:cubicBezTo>
                          <a:pt x="4395895" y="5375569"/>
                          <a:pt x="4288618" y="5427341"/>
                          <a:pt x="3965509" y="5394957"/>
                        </a:cubicBezTo>
                        <a:cubicBezTo>
                          <a:pt x="3642400" y="5362573"/>
                          <a:pt x="3464677" y="5359124"/>
                          <a:pt x="3212062" y="5394957"/>
                        </a:cubicBezTo>
                        <a:cubicBezTo>
                          <a:pt x="2959447" y="5430790"/>
                          <a:pt x="2819134" y="5416785"/>
                          <a:pt x="2551144" y="5394957"/>
                        </a:cubicBezTo>
                        <a:cubicBezTo>
                          <a:pt x="2283154" y="5373129"/>
                          <a:pt x="2149922" y="5409165"/>
                          <a:pt x="2029019" y="5394957"/>
                        </a:cubicBezTo>
                        <a:cubicBezTo>
                          <a:pt x="1908117" y="5380749"/>
                          <a:pt x="1650653" y="5394604"/>
                          <a:pt x="1460629" y="5394957"/>
                        </a:cubicBezTo>
                        <a:cubicBezTo>
                          <a:pt x="1270605" y="5395311"/>
                          <a:pt x="1019963" y="5392923"/>
                          <a:pt x="707182" y="5394957"/>
                        </a:cubicBezTo>
                        <a:cubicBezTo>
                          <a:pt x="394401" y="5396991"/>
                          <a:pt x="267435" y="5402137"/>
                          <a:pt x="0" y="5394957"/>
                        </a:cubicBezTo>
                        <a:lnTo>
                          <a:pt x="0" y="5394957"/>
                        </a:lnTo>
                        <a:cubicBezTo>
                          <a:pt x="-6061" y="5164908"/>
                          <a:pt x="28138" y="5087547"/>
                          <a:pt x="0" y="4828487"/>
                        </a:cubicBezTo>
                        <a:cubicBezTo>
                          <a:pt x="-28138" y="4569427"/>
                          <a:pt x="18507" y="4461260"/>
                          <a:pt x="0" y="4208066"/>
                        </a:cubicBezTo>
                        <a:cubicBezTo>
                          <a:pt x="-18507" y="3954872"/>
                          <a:pt x="10023" y="3846142"/>
                          <a:pt x="0" y="3695546"/>
                        </a:cubicBezTo>
                        <a:cubicBezTo>
                          <a:pt x="-10023" y="3544950"/>
                          <a:pt x="18060" y="3311915"/>
                          <a:pt x="0" y="3183025"/>
                        </a:cubicBezTo>
                        <a:cubicBezTo>
                          <a:pt x="-18060" y="3054135"/>
                          <a:pt x="-19108" y="2620092"/>
                          <a:pt x="0" y="2454705"/>
                        </a:cubicBezTo>
                        <a:cubicBezTo>
                          <a:pt x="19108" y="2289318"/>
                          <a:pt x="-23211" y="2022354"/>
                          <a:pt x="0" y="1888235"/>
                        </a:cubicBezTo>
                        <a:cubicBezTo>
                          <a:pt x="23211" y="1754116"/>
                          <a:pt x="-12028" y="1479881"/>
                          <a:pt x="0" y="1105966"/>
                        </a:cubicBezTo>
                        <a:cubicBezTo>
                          <a:pt x="12028" y="732051"/>
                          <a:pt x="35146" y="34540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1D7EF-A1BA-4B4B-9F18-5B4F4BF49C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68158" y="3576638"/>
            <a:ext cx="9049042" cy="1381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91854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g Point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0800000">
            <a:off x="707571" y="731518"/>
            <a:ext cx="10776853" cy="550672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568158" y="1594713"/>
            <a:ext cx="9049042" cy="1834287"/>
          </a:xfrm>
        </p:spPr>
        <p:txBody>
          <a:bodyPr anchor="ctr" anchorCtr="0">
            <a:noAutofit/>
          </a:bodyPr>
          <a:lstStyle>
            <a:lvl1pPr algn="ctr">
              <a:defRPr sz="6000" b="0" i="0">
                <a:solidFill>
                  <a:schemeClr val="bg1"/>
                </a:solidFill>
                <a:latin typeface="Museo Slab 500" panose="02000000000000000000" pitchFamily="2" charset="77"/>
                <a:ea typeface="Museo Slab 500" panose="02000000000000000000" pitchFamily="2" charset="77"/>
                <a:cs typeface="Museo Slab 500" panose="02000000000000000000" pitchFamily="2" charset="77"/>
              </a:defRPr>
            </a:lvl1pPr>
          </a:lstStyle>
          <a:p>
            <a:r>
              <a:rPr lang="en-US" dirty="0"/>
              <a:t>ADD BIG POINT</a:t>
            </a:r>
          </a:p>
        </p:txBody>
      </p:sp>
      <p:sp>
        <p:nvSpPr>
          <p:cNvPr id="2" name="Rounded Rectangle 1"/>
          <p:cNvSpPr/>
          <p:nvPr userDrawn="1"/>
        </p:nvSpPr>
        <p:spPr>
          <a:xfrm>
            <a:off x="1287158" y="1306983"/>
            <a:ext cx="9604362" cy="3908347"/>
          </a:xfrm>
          <a:prstGeom prst="roundRect">
            <a:avLst>
              <a:gd name="adj" fmla="val 0"/>
            </a:avLst>
          </a:prstGeom>
          <a:noFill/>
          <a:ln w="50800">
            <a:solidFill>
              <a:schemeClr val="accent4">
                <a:lumMod val="75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626427"/>
                      <a:gd name="connsiteY0" fmla="*/ 0 h 5394957"/>
                      <a:gd name="connsiteX1" fmla="*/ 0 w 4626427"/>
                      <a:gd name="connsiteY1" fmla="*/ 0 h 5394957"/>
                      <a:gd name="connsiteX2" fmla="*/ 614654 w 4626427"/>
                      <a:gd name="connsiteY2" fmla="*/ 0 h 5394957"/>
                      <a:gd name="connsiteX3" fmla="*/ 1136779 w 4626427"/>
                      <a:gd name="connsiteY3" fmla="*/ 0 h 5394957"/>
                      <a:gd name="connsiteX4" fmla="*/ 1890226 w 4626427"/>
                      <a:gd name="connsiteY4" fmla="*/ 0 h 5394957"/>
                      <a:gd name="connsiteX5" fmla="*/ 2504880 w 4626427"/>
                      <a:gd name="connsiteY5" fmla="*/ 0 h 5394957"/>
                      <a:gd name="connsiteX6" fmla="*/ 3119534 w 4626427"/>
                      <a:gd name="connsiteY6" fmla="*/ 0 h 5394957"/>
                      <a:gd name="connsiteX7" fmla="*/ 3872980 w 4626427"/>
                      <a:gd name="connsiteY7" fmla="*/ 0 h 5394957"/>
                      <a:gd name="connsiteX8" fmla="*/ 4626427 w 4626427"/>
                      <a:gd name="connsiteY8" fmla="*/ 0 h 5394957"/>
                      <a:gd name="connsiteX9" fmla="*/ 4626427 w 4626427"/>
                      <a:gd name="connsiteY9" fmla="*/ 0 h 5394957"/>
                      <a:gd name="connsiteX10" fmla="*/ 4626427 w 4626427"/>
                      <a:gd name="connsiteY10" fmla="*/ 782269 h 5394957"/>
                      <a:gd name="connsiteX11" fmla="*/ 4626427 w 4626427"/>
                      <a:gd name="connsiteY11" fmla="*/ 1348739 h 5394957"/>
                      <a:gd name="connsiteX12" fmla="*/ 4626427 w 4626427"/>
                      <a:gd name="connsiteY12" fmla="*/ 1915210 h 5394957"/>
                      <a:gd name="connsiteX13" fmla="*/ 4626427 w 4626427"/>
                      <a:gd name="connsiteY13" fmla="*/ 2589579 h 5394957"/>
                      <a:gd name="connsiteX14" fmla="*/ 4626427 w 4626427"/>
                      <a:gd name="connsiteY14" fmla="*/ 3317899 h 5394957"/>
                      <a:gd name="connsiteX15" fmla="*/ 4626427 w 4626427"/>
                      <a:gd name="connsiteY15" fmla="*/ 3830419 h 5394957"/>
                      <a:gd name="connsiteX16" fmla="*/ 4626427 w 4626427"/>
                      <a:gd name="connsiteY16" fmla="*/ 4504789 h 5394957"/>
                      <a:gd name="connsiteX17" fmla="*/ 4626427 w 4626427"/>
                      <a:gd name="connsiteY17" fmla="*/ 5394957 h 5394957"/>
                      <a:gd name="connsiteX18" fmla="*/ 4626427 w 4626427"/>
                      <a:gd name="connsiteY18" fmla="*/ 5394957 h 5394957"/>
                      <a:gd name="connsiteX19" fmla="*/ 3965509 w 4626427"/>
                      <a:gd name="connsiteY19" fmla="*/ 5394957 h 5394957"/>
                      <a:gd name="connsiteX20" fmla="*/ 3212062 w 4626427"/>
                      <a:gd name="connsiteY20" fmla="*/ 5394957 h 5394957"/>
                      <a:gd name="connsiteX21" fmla="*/ 2551144 w 4626427"/>
                      <a:gd name="connsiteY21" fmla="*/ 5394957 h 5394957"/>
                      <a:gd name="connsiteX22" fmla="*/ 2029019 w 4626427"/>
                      <a:gd name="connsiteY22" fmla="*/ 5394957 h 5394957"/>
                      <a:gd name="connsiteX23" fmla="*/ 1460629 w 4626427"/>
                      <a:gd name="connsiteY23" fmla="*/ 5394957 h 5394957"/>
                      <a:gd name="connsiteX24" fmla="*/ 707182 w 4626427"/>
                      <a:gd name="connsiteY24" fmla="*/ 5394957 h 5394957"/>
                      <a:gd name="connsiteX25" fmla="*/ 0 w 4626427"/>
                      <a:gd name="connsiteY25" fmla="*/ 5394957 h 5394957"/>
                      <a:gd name="connsiteX26" fmla="*/ 0 w 4626427"/>
                      <a:gd name="connsiteY26" fmla="*/ 5394957 h 5394957"/>
                      <a:gd name="connsiteX27" fmla="*/ 0 w 4626427"/>
                      <a:gd name="connsiteY27" fmla="*/ 4828487 h 5394957"/>
                      <a:gd name="connsiteX28" fmla="*/ 0 w 4626427"/>
                      <a:gd name="connsiteY28" fmla="*/ 4208066 h 5394957"/>
                      <a:gd name="connsiteX29" fmla="*/ 0 w 4626427"/>
                      <a:gd name="connsiteY29" fmla="*/ 3695546 h 5394957"/>
                      <a:gd name="connsiteX30" fmla="*/ 0 w 4626427"/>
                      <a:gd name="connsiteY30" fmla="*/ 3183025 h 5394957"/>
                      <a:gd name="connsiteX31" fmla="*/ 0 w 4626427"/>
                      <a:gd name="connsiteY31" fmla="*/ 2454705 h 5394957"/>
                      <a:gd name="connsiteX32" fmla="*/ 0 w 4626427"/>
                      <a:gd name="connsiteY32" fmla="*/ 1888235 h 5394957"/>
                      <a:gd name="connsiteX33" fmla="*/ 0 w 4626427"/>
                      <a:gd name="connsiteY33" fmla="*/ 1105966 h 5394957"/>
                      <a:gd name="connsiteX34" fmla="*/ 0 w 4626427"/>
                      <a:gd name="connsiteY34" fmla="*/ 0 h 53949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4626427" h="5394957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40121" y="-19070"/>
                          <a:pt x="383512" y="-18001"/>
                          <a:pt x="614654" y="0"/>
                        </a:cubicBezTo>
                        <a:cubicBezTo>
                          <a:pt x="845796" y="18001"/>
                          <a:pt x="988151" y="-4382"/>
                          <a:pt x="1136779" y="0"/>
                        </a:cubicBezTo>
                        <a:cubicBezTo>
                          <a:pt x="1285408" y="4382"/>
                          <a:pt x="1519205" y="-34089"/>
                          <a:pt x="1890226" y="0"/>
                        </a:cubicBezTo>
                        <a:cubicBezTo>
                          <a:pt x="2261247" y="34089"/>
                          <a:pt x="2348352" y="25566"/>
                          <a:pt x="2504880" y="0"/>
                        </a:cubicBezTo>
                        <a:cubicBezTo>
                          <a:pt x="2661408" y="-25566"/>
                          <a:pt x="2813636" y="-17392"/>
                          <a:pt x="3119534" y="0"/>
                        </a:cubicBezTo>
                        <a:cubicBezTo>
                          <a:pt x="3425432" y="17392"/>
                          <a:pt x="3604629" y="3086"/>
                          <a:pt x="3872980" y="0"/>
                        </a:cubicBezTo>
                        <a:cubicBezTo>
                          <a:pt x="4141331" y="-3086"/>
                          <a:pt x="4465311" y="18376"/>
                          <a:pt x="4626427" y="0"/>
                        </a:cubicBezTo>
                        <a:lnTo>
                          <a:pt x="4626427" y="0"/>
                        </a:lnTo>
                        <a:cubicBezTo>
                          <a:pt x="4623314" y="281132"/>
                          <a:pt x="4661773" y="579184"/>
                          <a:pt x="4626427" y="782269"/>
                        </a:cubicBezTo>
                        <a:cubicBezTo>
                          <a:pt x="4591081" y="985354"/>
                          <a:pt x="4616201" y="1075001"/>
                          <a:pt x="4626427" y="1348739"/>
                        </a:cubicBezTo>
                        <a:cubicBezTo>
                          <a:pt x="4636654" y="1622477"/>
                          <a:pt x="4609814" y="1641014"/>
                          <a:pt x="4626427" y="1915210"/>
                        </a:cubicBezTo>
                        <a:cubicBezTo>
                          <a:pt x="4643040" y="2189406"/>
                          <a:pt x="4608784" y="2359308"/>
                          <a:pt x="4626427" y="2589579"/>
                        </a:cubicBezTo>
                        <a:cubicBezTo>
                          <a:pt x="4644070" y="2819850"/>
                          <a:pt x="4602421" y="3138579"/>
                          <a:pt x="4626427" y="3317899"/>
                        </a:cubicBezTo>
                        <a:cubicBezTo>
                          <a:pt x="4650433" y="3497219"/>
                          <a:pt x="4607408" y="3615268"/>
                          <a:pt x="4626427" y="3830419"/>
                        </a:cubicBezTo>
                        <a:cubicBezTo>
                          <a:pt x="4645446" y="4045570"/>
                          <a:pt x="4625425" y="4292504"/>
                          <a:pt x="4626427" y="4504789"/>
                        </a:cubicBezTo>
                        <a:cubicBezTo>
                          <a:pt x="4627430" y="4717074"/>
                          <a:pt x="4597215" y="4965405"/>
                          <a:pt x="4626427" y="5394957"/>
                        </a:cubicBezTo>
                        <a:lnTo>
                          <a:pt x="4626427" y="5394957"/>
                        </a:lnTo>
                        <a:cubicBezTo>
                          <a:pt x="4395895" y="5375569"/>
                          <a:pt x="4288618" y="5427341"/>
                          <a:pt x="3965509" y="5394957"/>
                        </a:cubicBezTo>
                        <a:cubicBezTo>
                          <a:pt x="3642400" y="5362573"/>
                          <a:pt x="3464677" y="5359124"/>
                          <a:pt x="3212062" y="5394957"/>
                        </a:cubicBezTo>
                        <a:cubicBezTo>
                          <a:pt x="2959447" y="5430790"/>
                          <a:pt x="2819134" y="5416785"/>
                          <a:pt x="2551144" y="5394957"/>
                        </a:cubicBezTo>
                        <a:cubicBezTo>
                          <a:pt x="2283154" y="5373129"/>
                          <a:pt x="2149922" y="5409165"/>
                          <a:pt x="2029019" y="5394957"/>
                        </a:cubicBezTo>
                        <a:cubicBezTo>
                          <a:pt x="1908117" y="5380749"/>
                          <a:pt x="1650653" y="5394604"/>
                          <a:pt x="1460629" y="5394957"/>
                        </a:cubicBezTo>
                        <a:cubicBezTo>
                          <a:pt x="1270605" y="5395311"/>
                          <a:pt x="1019963" y="5392923"/>
                          <a:pt x="707182" y="5394957"/>
                        </a:cubicBezTo>
                        <a:cubicBezTo>
                          <a:pt x="394401" y="5396991"/>
                          <a:pt x="267435" y="5402137"/>
                          <a:pt x="0" y="5394957"/>
                        </a:cubicBezTo>
                        <a:lnTo>
                          <a:pt x="0" y="5394957"/>
                        </a:lnTo>
                        <a:cubicBezTo>
                          <a:pt x="-6061" y="5164908"/>
                          <a:pt x="28138" y="5087547"/>
                          <a:pt x="0" y="4828487"/>
                        </a:cubicBezTo>
                        <a:cubicBezTo>
                          <a:pt x="-28138" y="4569427"/>
                          <a:pt x="18507" y="4461260"/>
                          <a:pt x="0" y="4208066"/>
                        </a:cubicBezTo>
                        <a:cubicBezTo>
                          <a:pt x="-18507" y="3954872"/>
                          <a:pt x="10023" y="3846142"/>
                          <a:pt x="0" y="3695546"/>
                        </a:cubicBezTo>
                        <a:cubicBezTo>
                          <a:pt x="-10023" y="3544950"/>
                          <a:pt x="18060" y="3311915"/>
                          <a:pt x="0" y="3183025"/>
                        </a:cubicBezTo>
                        <a:cubicBezTo>
                          <a:pt x="-18060" y="3054135"/>
                          <a:pt x="-19108" y="2620092"/>
                          <a:pt x="0" y="2454705"/>
                        </a:cubicBezTo>
                        <a:cubicBezTo>
                          <a:pt x="19108" y="2289318"/>
                          <a:pt x="-23211" y="2022354"/>
                          <a:pt x="0" y="1888235"/>
                        </a:cubicBezTo>
                        <a:cubicBezTo>
                          <a:pt x="23211" y="1754116"/>
                          <a:pt x="-12028" y="1479881"/>
                          <a:pt x="0" y="1105966"/>
                        </a:cubicBezTo>
                        <a:cubicBezTo>
                          <a:pt x="12028" y="732051"/>
                          <a:pt x="35146" y="34540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1D7EF-A1BA-4B4B-9F18-5B4F4BF49C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68158" y="3576638"/>
            <a:ext cx="9049042" cy="1381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44053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ig Point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0800000">
            <a:off x="707571" y="731518"/>
            <a:ext cx="10776853" cy="5506722"/>
          </a:xfrm>
          <a:prstGeom prst="rect">
            <a:avLst/>
          </a:prstGeom>
          <a:solidFill>
            <a:srgbClr val="6CC0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568158" y="1594713"/>
            <a:ext cx="9049042" cy="1834287"/>
          </a:xfrm>
        </p:spPr>
        <p:txBody>
          <a:bodyPr anchor="ctr" anchorCtr="0">
            <a:noAutofit/>
          </a:bodyPr>
          <a:lstStyle>
            <a:lvl1pPr algn="ctr">
              <a:defRPr sz="6000" b="0" i="0">
                <a:solidFill>
                  <a:schemeClr val="bg1"/>
                </a:solidFill>
                <a:latin typeface="Museo Slab 500" panose="02000000000000000000" pitchFamily="2" charset="77"/>
                <a:ea typeface="Museo Slab 500" panose="02000000000000000000" pitchFamily="2" charset="77"/>
                <a:cs typeface="Museo Slab 500" panose="02000000000000000000" pitchFamily="2" charset="77"/>
              </a:defRPr>
            </a:lvl1pPr>
          </a:lstStyle>
          <a:p>
            <a:r>
              <a:rPr lang="en-US" dirty="0"/>
              <a:t>ADD BIG POINT</a:t>
            </a:r>
          </a:p>
        </p:txBody>
      </p:sp>
      <p:sp>
        <p:nvSpPr>
          <p:cNvPr id="2" name="Rounded Rectangle 1"/>
          <p:cNvSpPr/>
          <p:nvPr userDrawn="1"/>
        </p:nvSpPr>
        <p:spPr>
          <a:xfrm>
            <a:off x="1287158" y="1306983"/>
            <a:ext cx="9604362" cy="3908347"/>
          </a:xfrm>
          <a:prstGeom prst="roundRect">
            <a:avLst>
              <a:gd name="adj" fmla="val 0"/>
            </a:avLst>
          </a:prstGeom>
          <a:noFill/>
          <a:ln w="50800">
            <a:solidFill>
              <a:schemeClr val="accent5">
                <a:lumMod val="60000"/>
                <a:lumOff val="40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626427"/>
                      <a:gd name="connsiteY0" fmla="*/ 0 h 5394957"/>
                      <a:gd name="connsiteX1" fmla="*/ 0 w 4626427"/>
                      <a:gd name="connsiteY1" fmla="*/ 0 h 5394957"/>
                      <a:gd name="connsiteX2" fmla="*/ 614654 w 4626427"/>
                      <a:gd name="connsiteY2" fmla="*/ 0 h 5394957"/>
                      <a:gd name="connsiteX3" fmla="*/ 1136779 w 4626427"/>
                      <a:gd name="connsiteY3" fmla="*/ 0 h 5394957"/>
                      <a:gd name="connsiteX4" fmla="*/ 1890226 w 4626427"/>
                      <a:gd name="connsiteY4" fmla="*/ 0 h 5394957"/>
                      <a:gd name="connsiteX5" fmla="*/ 2504880 w 4626427"/>
                      <a:gd name="connsiteY5" fmla="*/ 0 h 5394957"/>
                      <a:gd name="connsiteX6" fmla="*/ 3119534 w 4626427"/>
                      <a:gd name="connsiteY6" fmla="*/ 0 h 5394957"/>
                      <a:gd name="connsiteX7" fmla="*/ 3872980 w 4626427"/>
                      <a:gd name="connsiteY7" fmla="*/ 0 h 5394957"/>
                      <a:gd name="connsiteX8" fmla="*/ 4626427 w 4626427"/>
                      <a:gd name="connsiteY8" fmla="*/ 0 h 5394957"/>
                      <a:gd name="connsiteX9" fmla="*/ 4626427 w 4626427"/>
                      <a:gd name="connsiteY9" fmla="*/ 0 h 5394957"/>
                      <a:gd name="connsiteX10" fmla="*/ 4626427 w 4626427"/>
                      <a:gd name="connsiteY10" fmla="*/ 782269 h 5394957"/>
                      <a:gd name="connsiteX11" fmla="*/ 4626427 w 4626427"/>
                      <a:gd name="connsiteY11" fmla="*/ 1348739 h 5394957"/>
                      <a:gd name="connsiteX12" fmla="*/ 4626427 w 4626427"/>
                      <a:gd name="connsiteY12" fmla="*/ 1915210 h 5394957"/>
                      <a:gd name="connsiteX13" fmla="*/ 4626427 w 4626427"/>
                      <a:gd name="connsiteY13" fmla="*/ 2589579 h 5394957"/>
                      <a:gd name="connsiteX14" fmla="*/ 4626427 w 4626427"/>
                      <a:gd name="connsiteY14" fmla="*/ 3317899 h 5394957"/>
                      <a:gd name="connsiteX15" fmla="*/ 4626427 w 4626427"/>
                      <a:gd name="connsiteY15" fmla="*/ 3830419 h 5394957"/>
                      <a:gd name="connsiteX16" fmla="*/ 4626427 w 4626427"/>
                      <a:gd name="connsiteY16" fmla="*/ 4504789 h 5394957"/>
                      <a:gd name="connsiteX17" fmla="*/ 4626427 w 4626427"/>
                      <a:gd name="connsiteY17" fmla="*/ 5394957 h 5394957"/>
                      <a:gd name="connsiteX18" fmla="*/ 4626427 w 4626427"/>
                      <a:gd name="connsiteY18" fmla="*/ 5394957 h 5394957"/>
                      <a:gd name="connsiteX19" fmla="*/ 3965509 w 4626427"/>
                      <a:gd name="connsiteY19" fmla="*/ 5394957 h 5394957"/>
                      <a:gd name="connsiteX20" fmla="*/ 3212062 w 4626427"/>
                      <a:gd name="connsiteY20" fmla="*/ 5394957 h 5394957"/>
                      <a:gd name="connsiteX21" fmla="*/ 2551144 w 4626427"/>
                      <a:gd name="connsiteY21" fmla="*/ 5394957 h 5394957"/>
                      <a:gd name="connsiteX22" fmla="*/ 2029019 w 4626427"/>
                      <a:gd name="connsiteY22" fmla="*/ 5394957 h 5394957"/>
                      <a:gd name="connsiteX23" fmla="*/ 1460629 w 4626427"/>
                      <a:gd name="connsiteY23" fmla="*/ 5394957 h 5394957"/>
                      <a:gd name="connsiteX24" fmla="*/ 707182 w 4626427"/>
                      <a:gd name="connsiteY24" fmla="*/ 5394957 h 5394957"/>
                      <a:gd name="connsiteX25" fmla="*/ 0 w 4626427"/>
                      <a:gd name="connsiteY25" fmla="*/ 5394957 h 5394957"/>
                      <a:gd name="connsiteX26" fmla="*/ 0 w 4626427"/>
                      <a:gd name="connsiteY26" fmla="*/ 5394957 h 5394957"/>
                      <a:gd name="connsiteX27" fmla="*/ 0 w 4626427"/>
                      <a:gd name="connsiteY27" fmla="*/ 4828487 h 5394957"/>
                      <a:gd name="connsiteX28" fmla="*/ 0 w 4626427"/>
                      <a:gd name="connsiteY28" fmla="*/ 4208066 h 5394957"/>
                      <a:gd name="connsiteX29" fmla="*/ 0 w 4626427"/>
                      <a:gd name="connsiteY29" fmla="*/ 3695546 h 5394957"/>
                      <a:gd name="connsiteX30" fmla="*/ 0 w 4626427"/>
                      <a:gd name="connsiteY30" fmla="*/ 3183025 h 5394957"/>
                      <a:gd name="connsiteX31" fmla="*/ 0 w 4626427"/>
                      <a:gd name="connsiteY31" fmla="*/ 2454705 h 5394957"/>
                      <a:gd name="connsiteX32" fmla="*/ 0 w 4626427"/>
                      <a:gd name="connsiteY32" fmla="*/ 1888235 h 5394957"/>
                      <a:gd name="connsiteX33" fmla="*/ 0 w 4626427"/>
                      <a:gd name="connsiteY33" fmla="*/ 1105966 h 5394957"/>
                      <a:gd name="connsiteX34" fmla="*/ 0 w 4626427"/>
                      <a:gd name="connsiteY34" fmla="*/ 0 h 53949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4626427" h="5394957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40121" y="-19070"/>
                          <a:pt x="383512" y="-18001"/>
                          <a:pt x="614654" y="0"/>
                        </a:cubicBezTo>
                        <a:cubicBezTo>
                          <a:pt x="845796" y="18001"/>
                          <a:pt x="988151" y="-4382"/>
                          <a:pt x="1136779" y="0"/>
                        </a:cubicBezTo>
                        <a:cubicBezTo>
                          <a:pt x="1285408" y="4382"/>
                          <a:pt x="1519205" y="-34089"/>
                          <a:pt x="1890226" y="0"/>
                        </a:cubicBezTo>
                        <a:cubicBezTo>
                          <a:pt x="2261247" y="34089"/>
                          <a:pt x="2348352" y="25566"/>
                          <a:pt x="2504880" y="0"/>
                        </a:cubicBezTo>
                        <a:cubicBezTo>
                          <a:pt x="2661408" y="-25566"/>
                          <a:pt x="2813636" y="-17392"/>
                          <a:pt x="3119534" y="0"/>
                        </a:cubicBezTo>
                        <a:cubicBezTo>
                          <a:pt x="3425432" y="17392"/>
                          <a:pt x="3604629" y="3086"/>
                          <a:pt x="3872980" y="0"/>
                        </a:cubicBezTo>
                        <a:cubicBezTo>
                          <a:pt x="4141331" y="-3086"/>
                          <a:pt x="4465311" y="18376"/>
                          <a:pt x="4626427" y="0"/>
                        </a:cubicBezTo>
                        <a:lnTo>
                          <a:pt x="4626427" y="0"/>
                        </a:lnTo>
                        <a:cubicBezTo>
                          <a:pt x="4623314" y="281132"/>
                          <a:pt x="4661773" y="579184"/>
                          <a:pt x="4626427" y="782269"/>
                        </a:cubicBezTo>
                        <a:cubicBezTo>
                          <a:pt x="4591081" y="985354"/>
                          <a:pt x="4616201" y="1075001"/>
                          <a:pt x="4626427" y="1348739"/>
                        </a:cubicBezTo>
                        <a:cubicBezTo>
                          <a:pt x="4636654" y="1622477"/>
                          <a:pt x="4609814" y="1641014"/>
                          <a:pt x="4626427" y="1915210"/>
                        </a:cubicBezTo>
                        <a:cubicBezTo>
                          <a:pt x="4643040" y="2189406"/>
                          <a:pt x="4608784" y="2359308"/>
                          <a:pt x="4626427" y="2589579"/>
                        </a:cubicBezTo>
                        <a:cubicBezTo>
                          <a:pt x="4644070" y="2819850"/>
                          <a:pt x="4602421" y="3138579"/>
                          <a:pt x="4626427" y="3317899"/>
                        </a:cubicBezTo>
                        <a:cubicBezTo>
                          <a:pt x="4650433" y="3497219"/>
                          <a:pt x="4607408" y="3615268"/>
                          <a:pt x="4626427" y="3830419"/>
                        </a:cubicBezTo>
                        <a:cubicBezTo>
                          <a:pt x="4645446" y="4045570"/>
                          <a:pt x="4625425" y="4292504"/>
                          <a:pt x="4626427" y="4504789"/>
                        </a:cubicBezTo>
                        <a:cubicBezTo>
                          <a:pt x="4627430" y="4717074"/>
                          <a:pt x="4597215" y="4965405"/>
                          <a:pt x="4626427" y="5394957"/>
                        </a:cubicBezTo>
                        <a:lnTo>
                          <a:pt x="4626427" y="5394957"/>
                        </a:lnTo>
                        <a:cubicBezTo>
                          <a:pt x="4395895" y="5375569"/>
                          <a:pt x="4288618" y="5427341"/>
                          <a:pt x="3965509" y="5394957"/>
                        </a:cubicBezTo>
                        <a:cubicBezTo>
                          <a:pt x="3642400" y="5362573"/>
                          <a:pt x="3464677" y="5359124"/>
                          <a:pt x="3212062" y="5394957"/>
                        </a:cubicBezTo>
                        <a:cubicBezTo>
                          <a:pt x="2959447" y="5430790"/>
                          <a:pt x="2819134" y="5416785"/>
                          <a:pt x="2551144" y="5394957"/>
                        </a:cubicBezTo>
                        <a:cubicBezTo>
                          <a:pt x="2283154" y="5373129"/>
                          <a:pt x="2149922" y="5409165"/>
                          <a:pt x="2029019" y="5394957"/>
                        </a:cubicBezTo>
                        <a:cubicBezTo>
                          <a:pt x="1908117" y="5380749"/>
                          <a:pt x="1650653" y="5394604"/>
                          <a:pt x="1460629" y="5394957"/>
                        </a:cubicBezTo>
                        <a:cubicBezTo>
                          <a:pt x="1270605" y="5395311"/>
                          <a:pt x="1019963" y="5392923"/>
                          <a:pt x="707182" y="5394957"/>
                        </a:cubicBezTo>
                        <a:cubicBezTo>
                          <a:pt x="394401" y="5396991"/>
                          <a:pt x="267435" y="5402137"/>
                          <a:pt x="0" y="5394957"/>
                        </a:cubicBezTo>
                        <a:lnTo>
                          <a:pt x="0" y="5394957"/>
                        </a:lnTo>
                        <a:cubicBezTo>
                          <a:pt x="-6061" y="5164908"/>
                          <a:pt x="28138" y="5087547"/>
                          <a:pt x="0" y="4828487"/>
                        </a:cubicBezTo>
                        <a:cubicBezTo>
                          <a:pt x="-28138" y="4569427"/>
                          <a:pt x="18507" y="4461260"/>
                          <a:pt x="0" y="4208066"/>
                        </a:cubicBezTo>
                        <a:cubicBezTo>
                          <a:pt x="-18507" y="3954872"/>
                          <a:pt x="10023" y="3846142"/>
                          <a:pt x="0" y="3695546"/>
                        </a:cubicBezTo>
                        <a:cubicBezTo>
                          <a:pt x="-10023" y="3544950"/>
                          <a:pt x="18060" y="3311915"/>
                          <a:pt x="0" y="3183025"/>
                        </a:cubicBezTo>
                        <a:cubicBezTo>
                          <a:pt x="-18060" y="3054135"/>
                          <a:pt x="-19108" y="2620092"/>
                          <a:pt x="0" y="2454705"/>
                        </a:cubicBezTo>
                        <a:cubicBezTo>
                          <a:pt x="19108" y="2289318"/>
                          <a:pt x="-23211" y="2022354"/>
                          <a:pt x="0" y="1888235"/>
                        </a:cubicBezTo>
                        <a:cubicBezTo>
                          <a:pt x="23211" y="1754116"/>
                          <a:pt x="-12028" y="1479881"/>
                          <a:pt x="0" y="1105966"/>
                        </a:cubicBezTo>
                        <a:cubicBezTo>
                          <a:pt x="12028" y="732051"/>
                          <a:pt x="35146" y="34540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1D7EF-A1BA-4B4B-9F18-5B4F4BF49C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68158" y="3576638"/>
            <a:ext cx="9049042" cy="1381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11915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3" y="731520"/>
            <a:ext cx="5001986" cy="1306287"/>
          </a:xfrm>
        </p:spPr>
        <p:txBody>
          <a:bodyPr>
            <a:noAutofit/>
          </a:bodyPr>
          <a:lstStyle>
            <a:lvl1pPr marL="0" indent="0" algn="l">
              <a:buNone/>
              <a:defRPr sz="45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460672" y="731521"/>
            <a:ext cx="5001986" cy="5394956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729343" y="2403567"/>
            <a:ext cx="5001986" cy="3722909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D247B0-E927-BA47-AA43-0614A80926AF}"/>
              </a:ext>
            </a:extLst>
          </p:cNvPr>
          <p:cNvSpPr/>
          <p:nvPr userDrawn="1"/>
        </p:nvSpPr>
        <p:spPr>
          <a:xfrm>
            <a:off x="729342" y="2170884"/>
            <a:ext cx="5001987" cy="1049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&amp; P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3" y="731520"/>
            <a:ext cx="5001986" cy="1306287"/>
          </a:xfrm>
        </p:spPr>
        <p:txBody>
          <a:bodyPr>
            <a:noAutofit/>
          </a:bodyPr>
          <a:lstStyle>
            <a:lvl1pPr marL="0" indent="0" algn="l">
              <a:buNone/>
              <a:defRPr sz="45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460672" y="2403567"/>
            <a:ext cx="5001986" cy="3722909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729343" y="2403567"/>
            <a:ext cx="5001986" cy="3722909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6461125" y="0"/>
            <a:ext cx="5002213" cy="2038350"/>
          </a:xfrm>
          <a:prstGeom prst="round2SameRect">
            <a:avLst>
              <a:gd name="adj1" fmla="val 0"/>
              <a:gd name="adj2" fmla="val 0"/>
            </a:avLst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105D474-9989-5C47-99F2-F729614BA677}"/>
              </a:ext>
            </a:extLst>
          </p:cNvPr>
          <p:cNvSpPr/>
          <p:nvPr userDrawn="1"/>
        </p:nvSpPr>
        <p:spPr>
          <a:xfrm>
            <a:off x="729342" y="2170884"/>
            <a:ext cx="5001987" cy="1049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Pupr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0"/>
            </a:avLst>
          </a:prstGeom>
          <a:solidFill>
            <a:srgbClr val="6D3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CFB533-BD3F-DA47-A5A6-C8F3E6D015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615681" y="6054001"/>
            <a:ext cx="2523944" cy="499390"/>
          </a:xfrm>
          <a:prstGeom prst="rect">
            <a:avLst/>
          </a:prstGeom>
        </p:spPr>
      </p:pic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C656C4A4-B8EB-D644-BF47-73AB107158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14401" y="4184875"/>
            <a:ext cx="10363200" cy="490311"/>
          </a:xfr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467C96D-95FB-4044-9885-443B307D3AF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01713" y="6224270"/>
            <a:ext cx="3330575" cy="365125"/>
          </a:xfrm>
        </p:spPr>
        <p:txBody>
          <a:bodyPr anchor="ctr"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Date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392D826-CD71-2547-8B66-D1627938F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814705"/>
            <a:ext cx="10363200" cy="3124198"/>
          </a:xfrm>
        </p:spPr>
        <p:txBody>
          <a:bodyPr>
            <a:noAutofit/>
          </a:bodyPr>
          <a:lstStyle>
            <a:lvl1pPr>
              <a:defRPr sz="8800" b="0" i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2" y="731520"/>
            <a:ext cx="10731137" cy="1306287"/>
          </a:xfrm>
        </p:spPr>
        <p:txBody>
          <a:bodyPr>
            <a:noAutofit/>
          </a:bodyPr>
          <a:lstStyle>
            <a:lvl1pPr marL="0" indent="0" algn="l">
              <a:buNone/>
              <a:defRPr sz="45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729343" y="2403567"/>
            <a:ext cx="10731136" cy="3722909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141269-5D1A-EF4E-98B8-4FA8425214D0}"/>
              </a:ext>
            </a:extLst>
          </p:cNvPr>
          <p:cNvSpPr/>
          <p:nvPr userDrawn="1"/>
        </p:nvSpPr>
        <p:spPr>
          <a:xfrm>
            <a:off x="-15240" y="-22860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2" y="731520"/>
            <a:ext cx="10731137" cy="1306287"/>
          </a:xfrm>
        </p:spPr>
        <p:txBody>
          <a:bodyPr>
            <a:noAutofit/>
          </a:bodyPr>
          <a:lstStyle>
            <a:lvl1pPr marL="0" indent="0" algn="l">
              <a:buNone/>
              <a:defRPr sz="45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141269-5D1A-EF4E-98B8-4FA8425214D0}"/>
              </a:ext>
            </a:extLst>
          </p:cNvPr>
          <p:cNvSpPr/>
          <p:nvPr userDrawn="1"/>
        </p:nvSpPr>
        <p:spPr>
          <a:xfrm>
            <a:off x="-15240" y="-22860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8A1150-2B8F-6F47-B9BE-26F641EEF2A5}"/>
              </a:ext>
            </a:extLst>
          </p:cNvPr>
          <p:cNvSpPr/>
          <p:nvPr userDrawn="1"/>
        </p:nvSpPr>
        <p:spPr>
          <a:xfrm rot="10800000">
            <a:off x="-3" y="2037807"/>
            <a:ext cx="12192002" cy="4820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740773" y="4130584"/>
            <a:ext cx="3200400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B5FF47A9-3B2B-1D44-988C-1840C9EC93E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33751" y="4130584"/>
            <a:ext cx="3200400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B3D860BF-7FAC-E94C-AC0A-041D4C24BA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126730" y="4130584"/>
            <a:ext cx="3200400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A855A0CA-D004-1B48-901C-B8AA310069E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0773" y="1657079"/>
            <a:ext cx="3188969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5F985D1-670F-BC40-8998-BCE84BDAF0F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15299" y="1657079"/>
            <a:ext cx="3200400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A6D3979C-934E-7145-B966-797F5AAF033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433751" y="1657079"/>
            <a:ext cx="3200400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</p:spTree>
    <p:extLst>
      <p:ext uri="{BB962C8B-B14F-4D97-AF65-F5344CB8AC3E}">
        <p14:creationId xmlns:p14="http://schemas.microsoft.com/office/powerpoint/2010/main" val="19388899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act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2" y="731520"/>
            <a:ext cx="10731137" cy="1306287"/>
          </a:xfrm>
        </p:spPr>
        <p:txBody>
          <a:bodyPr>
            <a:noAutofit/>
          </a:bodyPr>
          <a:lstStyle>
            <a:lvl1pPr marL="0" indent="0" algn="l">
              <a:buNone/>
              <a:defRPr sz="45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141269-5D1A-EF4E-98B8-4FA8425214D0}"/>
              </a:ext>
            </a:extLst>
          </p:cNvPr>
          <p:cNvSpPr/>
          <p:nvPr userDrawn="1"/>
        </p:nvSpPr>
        <p:spPr>
          <a:xfrm>
            <a:off x="-15240" y="-22860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8A1150-2B8F-6F47-B9BE-26F641EEF2A5}"/>
              </a:ext>
            </a:extLst>
          </p:cNvPr>
          <p:cNvSpPr/>
          <p:nvPr userDrawn="1"/>
        </p:nvSpPr>
        <p:spPr>
          <a:xfrm rot="10800000">
            <a:off x="-3" y="2037807"/>
            <a:ext cx="12192002" cy="482019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A855A0CA-D004-1B48-901C-B8AA310069E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728216" y="1657079"/>
            <a:ext cx="2201526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E78B8E89-3F37-4243-B633-5EBA6EC736C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9341" y="1657079"/>
            <a:ext cx="998875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1" i="0">
                <a:solidFill>
                  <a:schemeClr val="accent1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C7071CE6-0C1C-794B-99E6-5684E954E8A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432626" y="1657079"/>
            <a:ext cx="2201526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967D9A2E-8D8F-5249-852D-3A98ACF4537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33751" y="1657079"/>
            <a:ext cx="998875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1" i="0">
                <a:solidFill>
                  <a:schemeClr val="accent1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700A6184-0E3D-5B42-9FCD-F775A14E28D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15952" y="1657079"/>
            <a:ext cx="2201526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8462A25B-5070-B64C-A8B6-2A3F1D923D3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117077" y="1657079"/>
            <a:ext cx="998875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1" i="0">
                <a:solidFill>
                  <a:schemeClr val="accent1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31D307F4-D228-F74C-AD0E-905F965A5BC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728216" y="4197806"/>
            <a:ext cx="2201526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94DD8F4A-42F9-A74E-B198-744E4A793E5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29341" y="4197806"/>
            <a:ext cx="998875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1" i="0">
                <a:solidFill>
                  <a:schemeClr val="accent1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B7B54FF9-5D7D-1E42-A0B5-F6A311B4FBE5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432626" y="4197806"/>
            <a:ext cx="2201526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E10A2A30-45B4-3B4F-BCF9-39D84E529EB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433751" y="4197806"/>
            <a:ext cx="998875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1" i="0">
                <a:solidFill>
                  <a:schemeClr val="accent1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605F8D91-CBDE-6F48-8FA8-E605B4E4439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146940" y="4197806"/>
            <a:ext cx="2201526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ECF706BE-8F21-674A-854B-072A0A1BFD9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148065" y="4197806"/>
            <a:ext cx="998875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1" i="0">
                <a:solidFill>
                  <a:schemeClr val="accent1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</p:spTree>
    <p:extLst>
      <p:ext uri="{BB962C8B-B14F-4D97-AF65-F5344CB8AC3E}">
        <p14:creationId xmlns:p14="http://schemas.microsoft.com/office/powerpoint/2010/main" val="7773143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2" y="731520"/>
            <a:ext cx="10731137" cy="1306287"/>
          </a:xfrm>
        </p:spPr>
        <p:txBody>
          <a:bodyPr>
            <a:noAutofit/>
          </a:bodyPr>
          <a:lstStyle>
            <a:lvl1pPr marL="0" indent="0" algn="l">
              <a:buNone/>
              <a:defRPr sz="45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141269-5D1A-EF4E-98B8-4FA8425214D0}"/>
              </a:ext>
            </a:extLst>
          </p:cNvPr>
          <p:cNvSpPr/>
          <p:nvPr userDrawn="1"/>
        </p:nvSpPr>
        <p:spPr>
          <a:xfrm>
            <a:off x="-15240" y="-22860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8A1150-2B8F-6F47-B9BE-26F641EEF2A5}"/>
              </a:ext>
            </a:extLst>
          </p:cNvPr>
          <p:cNvSpPr/>
          <p:nvPr userDrawn="1"/>
        </p:nvSpPr>
        <p:spPr>
          <a:xfrm rot="10800000">
            <a:off x="-3" y="2336799"/>
            <a:ext cx="12192002" cy="45211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A855A0CA-D004-1B48-901C-B8AA310069E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9342" y="1657078"/>
            <a:ext cx="10731136" cy="4621801"/>
          </a:xfrm>
          <a:solidFill>
            <a:schemeClr val="bg1"/>
          </a:solidFill>
          <a:effectLst>
            <a:outerShdw blurRad="63500" sx="101000" sy="101000" algn="ctr" rotWithShape="0">
              <a:prstClr val="black">
                <a:alpha val="20000"/>
              </a:prstClr>
            </a:outerShdw>
          </a:effectLst>
        </p:spPr>
        <p:txBody>
          <a:bodyPr lIns="274320" tIns="274320" rIns="274320" bIns="274320" anchor="t" anchorCtr="0"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8D3511F-37D0-0942-8EEB-68407761ED27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3103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2" y="731520"/>
            <a:ext cx="10731137" cy="1306287"/>
          </a:xfrm>
        </p:spPr>
        <p:txBody>
          <a:bodyPr>
            <a:noAutofit/>
          </a:bodyPr>
          <a:lstStyle>
            <a:lvl1pPr marL="0" indent="0" algn="l">
              <a:buNone/>
              <a:defRPr sz="45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141269-5D1A-EF4E-98B8-4FA8425214D0}"/>
              </a:ext>
            </a:extLst>
          </p:cNvPr>
          <p:cNvSpPr/>
          <p:nvPr userDrawn="1"/>
        </p:nvSpPr>
        <p:spPr>
          <a:xfrm>
            <a:off x="-15240" y="-22860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8A1150-2B8F-6F47-B9BE-26F641EEF2A5}"/>
              </a:ext>
            </a:extLst>
          </p:cNvPr>
          <p:cNvSpPr/>
          <p:nvPr userDrawn="1"/>
        </p:nvSpPr>
        <p:spPr>
          <a:xfrm rot="10800000">
            <a:off x="-3" y="4366259"/>
            <a:ext cx="12192002" cy="2491740"/>
          </a:xfrm>
          <a:prstGeom prst="rect">
            <a:avLst/>
          </a:prstGeom>
          <a:solidFill>
            <a:srgbClr val="407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740773" y="2491741"/>
            <a:ext cx="3200400" cy="3200400"/>
          </a:xfrm>
          <a:solidFill>
            <a:schemeClr val="bg1"/>
          </a:solidFill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B5FF47A9-3B2B-1D44-988C-1840C9EC93E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33751" y="2491741"/>
            <a:ext cx="3200400" cy="3200400"/>
          </a:xfrm>
          <a:solidFill>
            <a:schemeClr val="bg1"/>
          </a:solidFill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B3D860BF-7FAC-E94C-AC0A-041D4C24BA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126730" y="2491741"/>
            <a:ext cx="3200400" cy="3200400"/>
          </a:xfrm>
          <a:solidFill>
            <a:schemeClr val="bg1"/>
          </a:solidFill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</p:spTree>
    <p:extLst>
      <p:ext uri="{BB962C8B-B14F-4D97-AF65-F5344CB8AC3E}">
        <p14:creationId xmlns:p14="http://schemas.microsoft.com/office/powerpoint/2010/main" val="17877215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 Slid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2" y="731521"/>
            <a:ext cx="10731137" cy="777240"/>
          </a:xfrm>
        </p:spPr>
        <p:txBody>
          <a:bodyPr>
            <a:noAutofit/>
          </a:bodyPr>
          <a:lstStyle>
            <a:lvl1pPr marL="0" indent="0" algn="l">
              <a:buNone/>
              <a:defRPr sz="45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141269-5D1A-EF4E-98B8-4FA8425214D0}"/>
              </a:ext>
            </a:extLst>
          </p:cNvPr>
          <p:cNvSpPr/>
          <p:nvPr userDrawn="1"/>
        </p:nvSpPr>
        <p:spPr>
          <a:xfrm>
            <a:off x="-15240" y="-22860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8A1150-2B8F-6F47-B9BE-26F641EEF2A5}"/>
              </a:ext>
            </a:extLst>
          </p:cNvPr>
          <p:cNvSpPr/>
          <p:nvPr userDrawn="1"/>
        </p:nvSpPr>
        <p:spPr>
          <a:xfrm rot="10800000">
            <a:off x="-3" y="4366259"/>
            <a:ext cx="12192002" cy="249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740773" y="3646170"/>
            <a:ext cx="3200400" cy="2643596"/>
          </a:xfrm>
          <a:solidFill>
            <a:schemeClr val="bg1"/>
          </a:solidFill>
          <a:effectLst>
            <a:outerShdw blurRad="63500" dist="254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B5FF47A9-3B2B-1D44-988C-1840C9EC93E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33751" y="3646170"/>
            <a:ext cx="3200400" cy="2643596"/>
          </a:xfrm>
          <a:solidFill>
            <a:schemeClr val="bg1"/>
          </a:solidFill>
          <a:effectLst>
            <a:outerShdw blurRad="63500" dist="254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B3D860BF-7FAC-E94C-AC0A-041D4C24BA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126730" y="3646170"/>
            <a:ext cx="3200400" cy="2643596"/>
          </a:xfrm>
          <a:solidFill>
            <a:schemeClr val="bg1"/>
          </a:solidFill>
          <a:effectLst>
            <a:outerShdw blurRad="63500" dist="254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7E1BD421-6121-3447-9322-8531679C8B7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29343" y="1725930"/>
            <a:ext cx="3200400" cy="1703069"/>
          </a:xfrm>
          <a:prstGeom prst="round2SameRect">
            <a:avLst>
              <a:gd name="adj1" fmla="val 0"/>
              <a:gd name="adj2" fmla="val 0"/>
            </a:avLst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797D77A1-4B6A-F947-8278-C67A1DF3EA69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433751" y="1725929"/>
            <a:ext cx="3200400" cy="1703069"/>
          </a:xfrm>
          <a:prstGeom prst="round2SameRect">
            <a:avLst>
              <a:gd name="adj1" fmla="val 0"/>
              <a:gd name="adj2" fmla="val 0"/>
            </a:avLst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FAC23AC0-0B2B-6547-AAF9-3F6981291835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126730" y="1725928"/>
            <a:ext cx="3200400" cy="1703069"/>
          </a:xfrm>
          <a:prstGeom prst="round2SameRect">
            <a:avLst>
              <a:gd name="adj1" fmla="val 0"/>
              <a:gd name="adj2" fmla="val 0"/>
            </a:avLst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6560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act Slid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2" y="731521"/>
            <a:ext cx="10731137" cy="777240"/>
          </a:xfrm>
        </p:spPr>
        <p:txBody>
          <a:bodyPr>
            <a:noAutofit/>
          </a:bodyPr>
          <a:lstStyle>
            <a:lvl1pPr marL="0" indent="0" algn="l">
              <a:buNone/>
              <a:defRPr sz="45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740772" y="1947176"/>
            <a:ext cx="3200400" cy="4014712"/>
          </a:xfr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141269-5D1A-EF4E-98B8-4FA8425214D0}"/>
              </a:ext>
            </a:extLst>
          </p:cNvPr>
          <p:cNvSpPr/>
          <p:nvPr userDrawn="1"/>
        </p:nvSpPr>
        <p:spPr>
          <a:xfrm>
            <a:off x="740772" y="1947176"/>
            <a:ext cx="3200400" cy="2108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185B8FC-940C-3148-9B94-55F3A9EE265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01515" y="1947176"/>
            <a:ext cx="3200400" cy="4014712"/>
          </a:xfr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  <a:effectLst/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  Click to edit slide content.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6BDED56-0F7A-1F4B-9988-8384462DF5BE}"/>
              </a:ext>
            </a:extLst>
          </p:cNvPr>
          <p:cNvSpPr/>
          <p:nvPr userDrawn="1"/>
        </p:nvSpPr>
        <p:spPr>
          <a:xfrm>
            <a:off x="4501515" y="1947176"/>
            <a:ext cx="3200400" cy="2108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2AE1BF29-9B70-9942-B69C-1E0E3AF5E04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73689" y="1947176"/>
            <a:ext cx="3200400" cy="4014712"/>
          </a:xfr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  <a:effectLst/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EE10F3B-564D-6240-9C2D-87EC2FCD8C2A}"/>
              </a:ext>
            </a:extLst>
          </p:cNvPr>
          <p:cNvSpPr/>
          <p:nvPr userDrawn="1"/>
        </p:nvSpPr>
        <p:spPr>
          <a:xfrm>
            <a:off x="8273689" y="1947176"/>
            <a:ext cx="3200400" cy="2108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7216845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 rot="10800000">
            <a:off x="1" y="-6"/>
            <a:ext cx="6085113" cy="6858001"/>
          </a:xfrm>
          <a:prstGeom prst="rect">
            <a:avLst/>
          </a:prstGeom>
          <a:solidFill>
            <a:srgbClr val="D0D2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D0D2D3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729343" y="2403567"/>
            <a:ext cx="4648199" cy="3722909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3" y="731520"/>
            <a:ext cx="4648199" cy="1306287"/>
          </a:xfrm>
        </p:spPr>
        <p:txBody>
          <a:bodyPr>
            <a:noAutofit/>
          </a:bodyPr>
          <a:lstStyle>
            <a:lvl1pPr marL="0" indent="0" algn="l">
              <a:buNone/>
              <a:defRPr sz="4500" b="1" i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12" name="Content Placeholder 4"/>
          <p:cNvSpPr>
            <a:spLocks noGrp="1"/>
          </p:cNvSpPr>
          <p:nvPr>
            <p:ph sz="quarter" idx="14" hasCustomPrompt="1"/>
          </p:nvPr>
        </p:nvSpPr>
        <p:spPr>
          <a:xfrm>
            <a:off x="6824663" y="731838"/>
            <a:ext cx="4659312" cy="5394325"/>
          </a:xfrm>
        </p:spPr>
        <p:txBody>
          <a:bodyPr/>
          <a:lstStyle>
            <a:lvl1pPr>
              <a:defRPr baseline="0">
                <a:solidFill>
                  <a:srgbClr val="5D676F"/>
                </a:solidFill>
              </a:defRPr>
            </a:lvl1pPr>
          </a:lstStyle>
          <a:p>
            <a:pPr lvl="0"/>
            <a:r>
              <a:rPr lang="en-US" dirty="0"/>
              <a:t>Click to paste Excel chart or click an icon below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Char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 userDrawn="1"/>
        </p:nvSpPr>
        <p:spPr>
          <a:xfrm rot="10800000">
            <a:off x="0" y="0"/>
            <a:ext cx="12192000" cy="1225724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407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458685" y="435430"/>
            <a:ext cx="9274627" cy="489857"/>
          </a:xfrm>
        </p:spPr>
        <p:txBody>
          <a:bodyPr>
            <a:noAutofit/>
          </a:bodyPr>
          <a:lstStyle>
            <a:lvl1pPr algn="ctr">
              <a:defRPr sz="2400" b="0" i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r>
              <a:rPr lang="en-US" dirty="0"/>
              <a:t>Click to edit chart title</a:t>
            </a:r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0" hasCustomPrompt="1"/>
          </p:nvPr>
        </p:nvSpPr>
        <p:spPr>
          <a:xfrm>
            <a:off x="729342" y="1467712"/>
            <a:ext cx="10733996" cy="4715374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paste Excel chart or click icon to create a new one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4128DC-AFFC-144D-9773-C8FDFF67B84D}"/>
              </a:ext>
            </a:extLst>
          </p:cNvPr>
          <p:cNvSpPr/>
          <p:nvPr userDrawn="1"/>
        </p:nvSpPr>
        <p:spPr>
          <a:xfrm>
            <a:off x="0" y="1088565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Char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 userDrawn="1"/>
        </p:nvSpPr>
        <p:spPr>
          <a:xfrm rot="10800000">
            <a:off x="0" y="0"/>
            <a:ext cx="12192000" cy="1225724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458685" y="435430"/>
            <a:ext cx="9274627" cy="489857"/>
          </a:xfrm>
        </p:spPr>
        <p:txBody>
          <a:bodyPr>
            <a:noAutofit/>
          </a:bodyPr>
          <a:lstStyle>
            <a:lvl1pPr algn="ctr">
              <a:defRPr sz="2400" b="0" i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r>
              <a:rPr lang="en-US" dirty="0"/>
              <a:t>Click to edit chart title</a:t>
            </a:r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0" hasCustomPrompt="1"/>
          </p:nvPr>
        </p:nvSpPr>
        <p:spPr>
          <a:xfrm>
            <a:off x="729342" y="1467712"/>
            <a:ext cx="10733996" cy="4715374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paste Excel chart or click icon to create a new one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4128DC-AFFC-144D-9773-C8FDFF67B84D}"/>
              </a:ext>
            </a:extLst>
          </p:cNvPr>
          <p:cNvSpPr/>
          <p:nvPr userDrawn="1"/>
        </p:nvSpPr>
        <p:spPr>
          <a:xfrm>
            <a:off x="0" y="1088565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91173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Green">
    <p:bg>
      <p:bgPr>
        <a:solidFill>
          <a:srgbClr val="6CC0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615681" y="6054001"/>
            <a:ext cx="2523944" cy="49939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001713" y="6224270"/>
            <a:ext cx="3330575" cy="365125"/>
          </a:xfrm>
        </p:spPr>
        <p:txBody>
          <a:bodyPr anchor="ctr"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Date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1" y="4184875"/>
            <a:ext cx="10363200" cy="490311"/>
          </a:xfr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E5F66FD-4630-5D4C-AB2A-DAA0D9180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814705"/>
            <a:ext cx="10363200" cy="3124198"/>
          </a:xfrm>
        </p:spPr>
        <p:txBody>
          <a:bodyPr>
            <a:noAutofit/>
          </a:bodyPr>
          <a:lstStyle>
            <a:lvl1pPr>
              <a:defRPr sz="8800" b="0" i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9F81D6-6007-8244-A582-A07CEAD23A5D}"/>
              </a:ext>
            </a:extLst>
          </p:cNvPr>
          <p:cNvSpPr/>
          <p:nvPr userDrawn="1"/>
        </p:nvSpPr>
        <p:spPr>
          <a:xfrm>
            <a:off x="-15240" y="3472608"/>
            <a:ext cx="12207240" cy="1371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07017669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g Char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 userDrawn="1"/>
        </p:nvSpPr>
        <p:spPr>
          <a:xfrm rot="10800000">
            <a:off x="0" y="0"/>
            <a:ext cx="12192000" cy="1225724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458685" y="435430"/>
            <a:ext cx="9274627" cy="489857"/>
          </a:xfrm>
        </p:spPr>
        <p:txBody>
          <a:bodyPr>
            <a:noAutofit/>
          </a:bodyPr>
          <a:lstStyle>
            <a:lvl1pPr algn="ctr">
              <a:defRPr sz="2400" b="0" i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r>
              <a:rPr lang="en-US" dirty="0"/>
              <a:t>Click to edit chart title</a:t>
            </a:r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0" hasCustomPrompt="1"/>
          </p:nvPr>
        </p:nvSpPr>
        <p:spPr>
          <a:xfrm>
            <a:off x="729342" y="1467712"/>
            <a:ext cx="10733996" cy="4715374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paste Excel chart or click icon to create a new one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4128DC-AFFC-144D-9773-C8FDFF67B84D}"/>
              </a:ext>
            </a:extLst>
          </p:cNvPr>
          <p:cNvSpPr/>
          <p:nvPr userDrawn="1"/>
        </p:nvSpPr>
        <p:spPr>
          <a:xfrm>
            <a:off x="0" y="1088565"/>
            <a:ext cx="12207240" cy="13716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7026807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ig Char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 userDrawn="1"/>
        </p:nvSpPr>
        <p:spPr>
          <a:xfrm rot="10800000">
            <a:off x="0" y="0"/>
            <a:ext cx="12192000" cy="1225724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458685" y="435430"/>
            <a:ext cx="9274627" cy="489857"/>
          </a:xfrm>
        </p:spPr>
        <p:txBody>
          <a:bodyPr>
            <a:noAutofit/>
          </a:bodyPr>
          <a:lstStyle>
            <a:lvl1pPr algn="ctr">
              <a:defRPr sz="2400" b="0" i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r>
              <a:rPr lang="en-US" dirty="0"/>
              <a:t>Click to edit chart title</a:t>
            </a:r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0" hasCustomPrompt="1"/>
          </p:nvPr>
        </p:nvSpPr>
        <p:spPr>
          <a:xfrm>
            <a:off x="729342" y="1467712"/>
            <a:ext cx="10733996" cy="4715374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paste Excel chart or click icon to create a new one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4128DC-AFFC-144D-9773-C8FDFF67B84D}"/>
              </a:ext>
            </a:extLst>
          </p:cNvPr>
          <p:cNvSpPr/>
          <p:nvPr userDrawn="1"/>
        </p:nvSpPr>
        <p:spPr>
          <a:xfrm>
            <a:off x="0" y="1088565"/>
            <a:ext cx="12207240" cy="1371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67223536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Chart Slide - Heavy Outline">
    <p:bg>
      <p:bgPr>
        <a:solidFill>
          <a:srgbClr val="407C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152400" y="163286"/>
            <a:ext cx="11887200" cy="653142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 Same Side Corner Rectangle 7"/>
          <p:cNvSpPr/>
          <p:nvPr userDrawn="1"/>
        </p:nvSpPr>
        <p:spPr>
          <a:xfrm rot="10800000">
            <a:off x="152400" y="163283"/>
            <a:ext cx="11887200" cy="1062445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407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458685" y="435430"/>
            <a:ext cx="9274627" cy="489857"/>
          </a:xfrm>
        </p:spPr>
        <p:txBody>
          <a:bodyPr>
            <a:noAutofit/>
          </a:bodyPr>
          <a:lstStyle>
            <a:lvl1pPr algn="ctr">
              <a:defRPr sz="2400" b="0" i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r>
              <a:rPr lang="en-US" dirty="0"/>
              <a:t>Click to edit chart title</a:t>
            </a:r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0" hasCustomPrompt="1"/>
          </p:nvPr>
        </p:nvSpPr>
        <p:spPr>
          <a:xfrm>
            <a:off x="729342" y="1467712"/>
            <a:ext cx="10733996" cy="4715374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paste Excel chart or click icon to create a new one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Chart Slide - Heavy Out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152400" y="163286"/>
            <a:ext cx="11887200" cy="653142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 Same Side Corner Rectangle 7"/>
          <p:cNvSpPr/>
          <p:nvPr userDrawn="1"/>
        </p:nvSpPr>
        <p:spPr>
          <a:xfrm rot="10800000">
            <a:off x="152400" y="163283"/>
            <a:ext cx="11887200" cy="106244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458685" y="435430"/>
            <a:ext cx="9274627" cy="489857"/>
          </a:xfrm>
        </p:spPr>
        <p:txBody>
          <a:bodyPr>
            <a:noAutofit/>
          </a:bodyPr>
          <a:lstStyle>
            <a:lvl1pPr algn="ctr">
              <a:defRPr sz="2400" b="0" i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r>
              <a:rPr lang="en-US" dirty="0"/>
              <a:t>Click to edit chart title</a:t>
            </a:r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0" hasCustomPrompt="1"/>
          </p:nvPr>
        </p:nvSpPr>
        <p:spPr>
          <a:xfrm>
            <a:off x="729342" y="1467712"/>
            <a:ext cx="10733996" cy="4715374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paste Excel chart or click icon to create a new one</a:t>
            </a:r>
          </a:p>
        </p:txBody>
      </p:sp>
    </p:spTree>
    <p:extLst>
      <p:ext uri="{BB962C8B-B14F-4D97-AF65-F5344CB8AC3E}">
        <p14:creationId xmlns:p14="http://schemas.microsoft.com/office/powerpoint/2010/main" val="220748499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g Chart Slide - Heavy Outlin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152400" y="163286"/>
            <a:ext cx="11887200" cy="653142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 Same Side Corner Rectangle 7"/>
          <p:cNvSpPr/>
          <p:nvPr userDrawn="1"/>
        </p:nvSpPr>
        <p:spPr>
          <a:xfrm rot="10800000">
            <a:off x="152400" y="163283"/>
            <a:ext cx="11887200" cy="106244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458685" y="435430"/>
            <a:ext cx="9274627" cy="489857"/>
          </a:xfrm>
        </p:spPr>
        <p:txBody>
          <a:bodyPr>
            <a:noAutofit/>
          </a:bodyPr>
          <a:lstStyle>
            <a:lvl1pPr algn="ctr">
              <a:defRPr sz="2400" b="0" i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r>
              <a:rPr lang="en-US" dirty="0"/>
              <a:t>Click to edit chart title</a:t>
            </a:r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0" hasCustomPrompt="1"/>
          </p:nvPr>
        </p:nvSpPr>
        <p:spPr>
          <a:xfrm>
            <a:off x="729342" y="1467712"/>
            <a:ext cx="10733996" cy="4715374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paste Excel chart or click icon to create a new one</a:t>
            </a:r>
          </a:p>
        </p:txBody>
      </p:sp>
    </p:spTree>
    <p:extLst>
      <p:ext uri="{BB962C8B-B14F-4D97-AF65-F5344CB8AC3E}">
        <p14:creationId xmlns:p14="http://schemas.microsoft.com/office/powerpoint/2010/main" val="353625762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Contact Slide">
    <p:bg>
      <p:bgPr>
        <a:solidFill>
          <a:srgbClr val="407C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6460672" y="1960130"/>
            <a:ext cx="4818016" cy="434517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baseline="0">
                <a:solidFill>
                  <a:srgbClr val="5D676F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Presenter’s Name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-1467394" y="163286"/>
            <a:ext cx="12551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Edit slide master to place these icons.</a:t>
            </a:r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5795" y="4232097"/>
            <a:ext cx="546100" cy="5461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9987" y="1500865"/>
            <a:ext cx="546100" cy="5461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8493" y="2867565"/>
            <a:ext cx="546100" cy="5461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8493" y="3549831"/>
            <a:ext cx="546100" cy="5461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3593" y="2184215"/>
            <a:ext cx="546100" cy="546100"/>
          </a:xfrm>
          <a:prstGeom prst="rect">
            <a:avLst/>
          </a:prstGeom>
        </p:spPr>
      </p:pic>
      <p:sp>
        <p:nvSpPr>
          <p:cNvPr id="44" name="Text Placeholder 10"/>
          <p:cNvSpPr>
            <a:spLocks noGrp="1"/>
          </p:cNvSpPr>
          <p:nvPr>
            <p:ph type="body" sz="quarter" idx="22" hasCustomPrompt="1"/>
          </p:nvPr>
        </p:nvSpPr>
        <p:spPr>
          <a:xfrm>
            <a:off x="7345109" y="2763479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Presenter’s Email Address</a:t>
            </a:r>
          </a:p>
        </p:txBody>
      </p:sp>
      <p:pic>
        <p:nvPicPr>
          <p:cNvPr id="58" name="Picture 5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156" y="2640718"/>
            <a:ext cx="546100" cy="546100"/>
          </a:xfrm>
          <a:prstGeom prst="rect">
            <a:avLst/>
          </a:prstGeom>
        </p:spPr>
      </p:pic>
      <p:sp>
        <p:nvSpPr>
          <p:cNvPr id="59" name="TextBox 58"/>
          <p:cNvSpPr txBox="1"/>
          <p:nvPr userDrawn="1"/>
        </p:nvSpPr>
        <p:spPr>
          <a:xfrm>
            <a:off x="253274" y="-600165"/>
            <a:ext cx="687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Delete any</a:t>
            </a:r>
            <a:r>
              <a:rPr lang="en-US" baseline="0" dirty="0"/>
              <a:t> </a:t>
            </a:r>
            <a:r>
              <a:rPr lang="en-US" dirty="0"/>
              <a:t>unnecessary social media placeholders in the slide</a:t>
            </a:r>
            <a:r>
              <a:rPr lang="en-US" baseline="0" dirty="0"/>
              <a:t> master</a:t>
            </a:r>
            <a:r>
              <a:rPr lang="en-US" dirty="0"/>
              <a:t>.</a:t>
            </a:r>
          </a:p>
        </p:txBody>
      </p:sp>
      <p:sp>
        <p:nvSpPr>
          <p:cNvPr id="60" name="TextBox 59"/>
          <p:cNvSpPr txBox="1"/>
          <p:nvPr userDrawn="1"/>
        </p:nvSpPr>
        <p:spPr>
          <a:xfrm>
            <a:off x="911497" y="670169"/>
            <a:ext cx="100206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232C67"/>
                </a:solidFill>
                <a:latin typeface="Museo Slab 500" charset="0"/>
                <a:ea typeface="Museo Slab 500" charset="0"/>
                <a:cs typeface="Museo Slab 500" charset="0"/>
              </a:rPr>
              <a:t>Contact Info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(ORIGINAL) Closing Contact Slide">
    <p:bg>
      <p:bgPr>
        <a:solidFill>
          <a:srgbClr val="407C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152400" y="163286"/>
            <a:ext cx="11887200" cy="653142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912223" y="1960130"/>
            <a:ext cx="4818018" cy="434517"/>
          </a:xfrm>
        </p:spPr>
        <p:txBody>
          <a:bodyPr>
            <a:normAutofit/>
          </a:bodyPr>
          <a:lstStyle>
            <a:lvl1pPr marL="0" indent="0" algn="l">
              <a:buNone/>
              <a:defRPr sz="2000" b="0" i="0" baseline="0">
                <a:solidFill>
                  <a:srgbClr val="5D676F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CDHE or CDHE Division Name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6460672" y="1960130"/>
            <a:ext cx="4818016" cy="434517"/>
          </a:xfrm>
        </p:spPr>
        <p:txBody>
          <a:bodyPr>
            <a:normAutofit/>
          </a:bodyPr>
          <a:lstStyle>
            <a:lvl1pPr marL="0" indent="0" algn="l">
              <a:buNone/>
              <a:defRPr sz="2000" b="0" i="0" baseline="0">
                <a:solidFill>
                  <a:srgbClr val="5D676F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Presenter’s Name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-1467394" y="163286"/>
            <a:ext cx="12551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Edit slide master to place these icons.</a:t>
            </a:r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5795" y="4232097"/>
            <a:ext cx="546100" cy="5461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9987" y="1500865"/>
            <a:ext cx="546100" cy="5461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8493" y="2867565"/>
            <a:ext cx="546100" cy="5461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8493" y="3549831"/>
            <a:ext cx="546100" cy="5461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3593" y="2184215"/>
            <a:ext cx="546100" cy="546100"/>
          </a:xfrm>
          <a:prstGeom prst="rect">
            <a:avLst/>
          </a:prstGeom>
        </p:spPr>
      </p:pic>
      <p:sp>
        <p:nvSpPr>
          <p:cNvPr id="35" name="Oval 34"/>
          <p:cNvSpPr/>
          <p:nvPr userDrawn="1"/>
        </p:nvSpPr>
        <p:spPr>
          <a:xfrm>
            <a:off x="912223" y="3322921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1823357" y="3443752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37" name="Oval 36"/>
          <p:cNvSpPr/>
          <p:nvPr userDrawn="1"/>
        </p:nvSpPr>
        <p:spPr>
          <a:xfrm>
            <a:off x="912223" y="4003217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 Placehold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1823357" y="4124048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39" name="Oval 38"/>
          <p:cNvSpPr/>
          <p:nvPr userDrawn="1"/>
        </p:nvSpPr>
        <p:spPr>
          <a:xfrm>
            <a:off x="912223" y="4680054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1823357" y="4800885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41" name="Oval 40"/>
          <p:cNvSpPr/>
          <p:nvPr userDrawn="1"/>
        </p:nvSpPr>
        <p:spPr>
          <a:xfrm>
            <a:off x="912223" y="5354087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Text Placehold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1823357" y="5474918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44" name="Text Placeholder 10"/>
          <p:cNvSpPr>
            <a:spLocks noGrp="1"/>
          </p:cNvSpPr>
          <p:nvPr>
            <p:ph type="body" sz="quarter" idx="22" hasCustomPrompt="1"/>
          </p:nvPr>
        </p:nvSpPr>
        <p:spPr>
          <a:xfrm>
            <a:off x="7345109" y="2763479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Presenter’s Email Address</a:t>
            </a:r>
          </a:p>
        </p:txBody>
      </p:sp>
      <p:sp>
        <p:nvSpPr>
          <p:cNvPr id="45" name="Oval 44"/>
          <p:cNvSpPr/>
          <p:nvPr userDrawn="1"/>
        </p:nvSpPr>
        <p:spPr>
          <a:xfrm>
            <a:off x="6433975" y="3322921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Text Placeholder 10"/>
          <p:cNvSpPr>
            <a:spLocks noGrp="1"/>
          </p:cNvSpPr>
          <p:nvPr>
            <p:ph type="body" sz="quarter" idx="23" hasCustomPrompt="1"/>
          </p:nvPr>
        </p:nvSpPr>
        <p:spPr>
          <a:xfrm>
            <a:off x="7345109" y="3443752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47" name="Oval 46"/>
          <p:cNvSpPr/>
          <p:nvPr userDrawn="1"/>
        </p:nvSpPr>
        <p:spPr>
          <a:xfrm>
            <a:off x="6433975" y="4003217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Text Placeholder 10"/>
          <p:cNvSpPr>
            <a:spLocks noGrp="1"/>
          </p:cNvSpPr>
          <p:nvPr>
            <p:ph type="body" sz="quarter" idx="24" hasCustomPrompt="1"/>
          </p:nvPr>
        </p:nvSpPr>
        <p:spPr>
          <a:xfrm>
            <a:off x="7345109" y="4124048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49" name="Oval 48"/>
          <p:cNvSpPr/>
          <p:nvPr userDrawn="1"/>
        </p:nvSpPr>
        <p:spPr>
          <a:xfrm>
            <a:off x="6433975" y="4680054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Text Placeholder 10"/>
          <p:cNvSpPr>
            <a:spLocks noGrp="1"/>
          </p:cNvSpPr>
          <p:nvPr>
            <p:ph type="body" sz="quarter" idx="25" hasCustomPrompt="1"/>
          </p:nvPr>
        </p:nvSpPr>
        <p:spPr>
          <a:xfrm>
            <a:off x="7345109" y="4800885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51" name="Oval 50"/>
          <p:cNvSpPr/>
          <p:nvPr userDrawn="1"/>
        </p:nvSpPr>
        <p:spPr>
          <a:xfrm>
            <a:off x="6433975" y="5354087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Text Placeholder 10"/>
          <p:cNvSpPr>
            <a:spLocks noGrp="1"/>
          </p:cNvSpPr>
          <p:nvPr>
            <p:ph type="body" sz="quarter" idx="26" hasCustomPrompt="1"/>
          </p:nvPr>
        </p:nvSpPr>
        <p:spPr>
          <a:xfrm>
            <a:off x="7345109" y="5474918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53" name="Oval 52"/>
          <p:cNvSpPr/>
          <p:nvPr userDrawn="1"/>
        </p:nvSpPr>
        <p:spPr>
          <a:xfrm>
            <a:off x="912223" y="6026886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ext Placeholder 10"/>
          <p:cNvSpPr>
            <a:spLocks noGrp="1"/>
          </p:cNvSpPr>
          <p:nvPr>
            <p:ph type="body" sz="quarter" idx="27" hasCustomPrompt="1"/>
          </p:nvPr>
        </p:nvSpPr>
        <p:spPr>
          <a:xfrm>
            <a:off x="1823357" y="6147717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55" name="Oval 54"/>
          <p:cNvSpPr/>
          <p:nvPr userDrawn="1"/>
        </p:nvSpPr>
        <p:spPr>
          <a:xfrm>
            <a:off x="6433975" y="6026886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8" hasCustomPrompt="1"/>
          </p:nvPr>
        </p:nvSpPr>
        <p:spPr>
          <a:xfrm>
            <a:off x="7345109" y="6147717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pic>
        <p:nvPicPr>
          <p:cNvPr id="57" name="Picture 5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97" y="2640718"/>
            <a:ext cx="546100" cy="546100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156" y="2640718"/>
            <a:ext cx="546100" cy="546100"/>
          </a:xfrm>
          <a:prstGeom prst="rect">
            <a:avLst/>
          </a:prstGeom>
        </p:spPr>
      </p:pic>
      <p:sp>
        <p:nvSpPr>
          <p:cNvPr id="59" name="TextBox 58"/>
          <p:cNvSpPr txBox="1"/>
          <p:nvPr userDrawn="1"/>
        </p:nvSpPr>
        <p:spPr>
          <a:xfrm>
            <a:off x="253274" y="-600165"/>
            <a:ext cx="687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Delete any</a:t>
            </a:r>
            <a:r>
              <a:rPr lang="en-US" baseline="0" dirty="0"/>
              <a:t> </a:t>
            </a:r>
            <a:r>
              <a:rPr lang="en-US" dirty="0"/>
              <a:t>unnecessary social media placeholders in the slide</a:t>
            </a:r>
            <a:r>
              <a:rPr lang="en-US" baseline="0" dirty="0"/>
              <a:t> master</a:t>
            </a:r>
            <a:r>
              <a:rPr lang="en-US" dirty="0"/>
              <a:t>.</a:t>
            </a:r>
          </a:p>
        </p:txBody>
      </p:sp>
      <p:sp>
        <p:nvSpPr>
          <p:cNvPr id="60" name="TextBox 59"/>
          <p:cNvSpPr txBox="1"/>
          <p:nvPr userDrawn="1"/>
        </p:nvSpPr>
        <p:spPr>
          <a:xfrm>
            <a:off x="911497" y="670169"/>
            <a:ext cx="100206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232C67"/>
                </a:solidFill>
                <a:latin typeface="Museo Slab 500" charset="0"/>
                <a:ea typeface="Museo Slab 500" charset="0"/>
                <a:cs typeface="Museo Slab 500" charset="0"/>
              </a:rPr>
              <a:t>Contact Info</a:t>
            </a:r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29" hasCustomPrompt="1"/>
          </p:nvPr>
        </p:nvSpPr>
        <p:spPr>
          <a:xfrm>
            <a:off x="1824038" y="2763838"/>
            <a:ext cx="3906202" cy="304800"/>
          </a:xfrm>
        </p:spPr>
        <p:txBody>
          <a:bodyPr>
            <a:noAutofit/>
          </a:bodyPr>
          <a:lstStyle>
            <a:lvl1pPr>
              <a:defRPr sz="1600">
                <a:latin typeface="+mn-lt"/>
              </a:defRPr>
            </a:lvl1pPr>
          </a:lstStyle>
          <a:p>
            <a:pPr lvl="0"/>
            <a:r>
              <a:rPr lang="en-US" dirty="0"/>
              <a:t>Insert General Email Address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Thank-You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0"/>
            </a:avLst>
          </a:prstGeom>
          <a:solidFill>
            <a:srgbClr val="407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912223" y="1759585"/>
            <a:ext cx="103653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charset="0"/>
              </a:rPr>
              <a:t>Questions</a:t>
            </a:r>
            <a:endParaRPr lang="en-US" sz="9600" b="0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C2F28FA-B690-0742-9B20-3B0A81DFDB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753656" y="5840398"/>
            <a:ext cx="2523944" cy="4993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E1BF396-C4E8-D448-A67E-EAF24706010F}"/>
              </a:ext>
            </a:extLst>
          </p:cNvPr>
          <p:cNvSpPr/>
          <p:nvPr userDrawn="1"/>
        </p:nvSpPr>
        <p:spPr>
          <a:xfrm>
            <a:off x="0" y="3291840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losing Thank-You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0"/>
            </a:avLst>
          </a:prstGeom>
          <a:solidFill>
            <a:srgbClr val="232C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001486" y="6138630"/>
            <a:ext cx="3330575" cy="365125"/>
          </a:xfrm>
        </p:spPr>
        <p:txBody>
          <a:bodyPr anchor="ctr"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Date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912223" y="1759585"/>
            <a:ext cx="103653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charset="0"/>
                <a:ea typeface="Trebuchet MS" charset="0"/>
                <a:cs typeface="Trebuchet MS" charset="0"/>
              </a:rPr>
              <a:t>Thank You!</a:t>
            </a:r>
            <a:endParaRPr lang="en-US" sz="9600" b="0" dirty="0">
              <a:solidFill>
                <a:schemeClr val="bg1"/>
              </a:solidFill>
            </a:endParaRP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1001486" y="5724968"/>
            <a:ext cx="5203371" cy="365125"/>
          </a:xfrm>
        </p:spPr>
        <p:txBody>
          <a:bodyPr anchor="ctr">
            <a:normAutofit/>
          </a:bodyPr>
          <a:lstStyle>
            <a:lvl1pPr>
              <a:defRPr sz="1600" b="1" baseline="0">
                <a:solidFill>
                  <a:schemeClr val="bg1"/>
                </a:solidFill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pPr lvl="0"/>
            <a:r>
              <a:rPr lang="en-US" dirty="0"/>
              <a:t>Insert Presentation 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C2F28FA-B690-0742-9B20-3B0A81DFDB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753656" y="5840398"/>
            <a:ext cx="2523944" cy="4993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4174416-DDD2-9E44-A106-9725CD8E048D}"/>
              </a:ext>
            </a:extLst>
          </p:cNvPr>
          <p:cNvSpPr/>
          <p:nvPr userDrawn="1"/>
        </p:nvSpPr>
        <p:spPr>
          <a:xfrm>
            <a:off x="0" y="3291840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86296962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losing Thank-You Slide">
    <p:bg>
      <p:bgPr>
        <a:solidFill>
          <a:srgbClr val="6CC0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0"/>
            </a:avLst>
          </a:prstGeom>
          <a:solidFill>
            <a:srgbClr val="6CC0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001486" y="6138630"/>
            <a:ext cx="3330575" cy="365125"/>
          </a:xfrm>
        </p:spPr>
        <p:txBody>
          <a:bodyPr anchor="ctr"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Date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912223" y="1759585"/>
            <a:ext cx="103653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charset="0"/>
                <a:ea typeface="Trebuchet MS" charset="0"/>
                <a:cs typeface="Trebuchet MS" charset="0"/>
              </a:rPr>
              <a:t>Thank You!</a:t>
            </a:r>
            <a:endParaRPr lang="en-US" sz="9600" b="0" dirty="0">
              <a:solidFill>
                <a:schemeClr val="bg1"/>
              </a:solidFill>
            </a:endParaRP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1001486" y="5724968"/>
            <a:ext cx="5203371" cy="365125"/>
          </a:xfrm>
        </p:spPr>
        <p:txBody>
          <a:bodyPr anchor="ctr">
            <a:normAutofit/>
          </a:bodyPr>
          <a:lstStyle>
            <a:lvl1pPr>
              <a:defRPr sz="1600" b="1" baseline="0">
                <a:solidFill>
                  <a:schemeClr val="bg1"/>
                </a:solidFill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pPr lvl="0"/>
            <a:r>
              <a:rPr lang="en-US" dirty="0"/>
              <a:t>Insert Presentation 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C2F28FA-B690-0742-9B20-3B0A81DFDB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753656" y="5840398"/>
            <a:ext cx="2523944" cy="4993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686A48A-2342-804A-9CEB-70A4DB2CBEE3}"/>
              </a:ext>
            </a:extLst>
          </p:cNvPr>
          <p:cNvSpPr/>
          <p:nvPr userDrawn="1"/>
        </p:nvSpPr>
        <p:spPr>
          <a:xfrm>
            <a:off x="0" y="3291840"/>
            <a:ext cx="12207240" cy="1371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308034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ame Side Corner Rectangle 11"/>
          <p:cNvSpPr/>
          <p:nvPr userDrawn="1"/>
        </p:nvSpPr>
        <p:spPr>
          <a:xfrm rot="10800000">
            <a:off x="-5" y="0"/>
            <a:ext cx="12192001" cy="6858000"/>
          </a:xfrm>
          <a:prstGeom prst="round2SameRect">
            <a:avLst>
              <a:gd name="adj1" fmla="val 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0FA04CD-0ACB-F840-B74F-2066F4AB4DA3}"/>
              </a:ext>
            </a:extLst>
          </p:cNvPr>
          <p:cNvSpPr/>
          <p:nvPr userDrawn="1"/>
        </p:nvSpPr>
        <p:spPr>
          <a:xfrm>
            <a:off x="343377" y="315409"/>
            <a:ext cx="11458936" cy="6204031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 w="50800">
            <a:noFill/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626427"/>
                      <a:gd name="connsiteY0" fmla="*/ 0 h 5394957"/>
                      <a:gd name="connsiteX1" fmla="*/ 0 w 4626427"/>
                      <a:gd name="connsiteY1" fmla="*/ 0 h 5394957"/>
                      <a:gd name="connsiteX2" fmla="*/ 614654 w 4626427"/>
                      <a:gd name="connsiteY2" fmla="*/ 0 h 5394957"/>
                      <a:gd name="connsiteX3" fmla="*/ 1136779 w 4626427"/>
                      <a:gd name="connsiteY3" fmla="*/ 0 h 5394957"/>
                      <a:gd name="connsiteX4" fmla="*/ 1890226 w 4626427"/>
                      <a:gd name="connsiteY4" fmla="*/ 0 h 5394957"/>
                      <a:gd name="connsiteX5" fmla="*/ 2504880 w 4626427"/>
                      <a:gd name="connsiteY5" fmla="*/ 0 h 5394957"/>
                      <a:gd name="connsiteX6" fmla="*/ 3119534 w 4626427"/>
                      <a:gd name="connsiteY6" fmla="*/ 0 h 5394957"/>
                      <a:gd name="connsiteX7" fmla="*/ 3872980 w 4626427"/>
                      <a:gd name="connsiteY7" fmla="*/ 0 h 5394957"/>
                      <a:gd name="connsiteX8" fmla="*/ 4626427 w 4626427"/>
                      <a:gd name="connsiteY8" fmla="*/ 0 h 5394957"/>
                      <a:gd name="connsiteX9" fmla="*/ 4626427 w 4626427"/>
                      <a:gd name="connsiteY9" fmla="*/ 0 h 5394957"/>
                      <a:gd name="connsiteX10" fmla="*/ 4626427 w 4626427"/>
                      <a:gd name="connsiteY10" fmla="*/ 782269 h 5394957"/>
                      <a:gd name="connsiteX11" fmla="*/ 4626427 w 4626427"/>
                      <a:gd name="connsiteY11" fmla="*/ 1348739 h 5394957"/>
                      <a:gd name="connsiteX12" fmla="*/ 4626427 w 4626427"/>
                      <a:gd name="connsiteY12" fmla="*/ 1915210 h 5394957"/>
                      <a:gd name="connsiteX13" fmla="*/ 4626427 w 4626427"/>
                      <a:gd name="connsiteY13" fmla="*/ 2589579 h 5394957"/>
                      <a:gd name="connsiteX14" fmla="*/ 4626427 w 4626427"/>
                      <a:gd name="connsiteY14" fmla="*/ 3317899 h 5394957"/>
                      <a:gd name="connsiteX15" fmla="*/ 4626427 w 4626427"/>
                      <a:gd name="connsiteY15" fmla="*/ 3830419 h 5394957"/>
                      <a:gd name="connsiteX16" fmla="*/ 4626427 w 4626427"/>
                      <a:gd name="connsiteY16" fmla="*/ 4504789 h 5394957"/>
                      <a:gd name="connsiteX17" fmla="*/ 4626427 w 4626427"/>
                      <a:gd name="connsiteY17" fmla="*/ 5394957 h 5394957"/>
                      <a:gd name="connsiteX18" fmla="*/ 4626427 w 4626427"/>
                      <a:gd name="connsiteY18" fmla="*/ 5394957 h 5394957"/>
                      <a:gd name="connsiteX19" fmla="*/ 3965509 w 4626427"/>
                      <a:gd name="connsiteY19" fmla="*/ 5394957 h 5394957"/>
                      <a:gd name="connsiteX20" fmla="*/ 3212062 w 4626427"/>
                      <a:gd name="connsiteY20" fmla="*/ 5394957 h 5394957"/>
                      <a:gd name="connsiteX21" fmla="*/ 2551144 w 4626427"/>
                      <a:gd name="connsiteY21" fmla="*/ 5394957 h 5394957"/>
                      <a:gd name="connsiteX22" fmla="*/ 2029019 w 4626427"/>
                      <a:gd name="connsiteY22" fmla="*/ 5394957 h 5394957"/>
                      <a:gd name="connsiteX23" fmla="*/ 1460629 w 4626427"/>
                      <a:gd name="connsiteY23" fmla="*/ 5394957 h 5394957"/>
                      <a:gd name="connsiteX24" fmla="*/ 707182 w 4626427"/>
                      <a:gd name="connsiteY24" fmla="*/ 5394957 h 5394957"/>
                      <a:gd name="connsiteX25" fmla="*/ 0 w 4626427"/>
                      <a:gd name="connsiteY25" fmla="*/ 5394957 h 5394957"/>
                      <a:gd name="connsiteX26" fmla="*/ 0 w 4626427"/>
                      <a:gd name="connsiteY26" fmla="*/ 5394957 h 5394957"/>
                      <a:gd name="connsiteX27" fmla="*/ 0 w 4626427"/>
                      <a:gd name="connsiteY27" fmla="*/ 4828487 h 5394957"/>
                      <a:gd name="connsiteX28" fmla="*/ 0 w 4626427"/>
                      <a:gd name="connsiteY28" fmla="*/ 4208066 h 5394957"/>
                      <a:gd name="connsiteX29" fmla="*/ 0 w 4626427"/>
                      <a:gd name="connsiteY29" fmla="*/ 3695546 h 5394957"/>
                      <a:gd name="connsiteX30" fmla="*/ 0 w 4626427"/>
                      <a:gd name="connsiteY30" fmla="*/ 3183025 h 5394957"/>
                      <a:gd name="connsiteX31" fmla="*/ 0 w 4626427"/>
                      <a:gd name="connsiteY31" fmla="*/ 2454705 h 5394957"/>
                      <a:gd name="connsiteX32" fmla="*/ 0 w 4626427"/>
                      <a:gd name="connsiteY32" fmla="*/ 1888235 h 5394957"/>
                      <a:gd name="connsiteX33" fmla="*/ 0 w 4626427"/>
                      <a:gd name="connsiteY33" fmla="*/ 1105966 h 5394957"/>
                      <a:gd name="connsiteX34" fmla="*/ 0 w 4626427"/>
                      <a:gd name="connsiteY34" fmla="*/ 0 h 53949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4626427" h="5394957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40121" y="-19070"/>
                          <a:pt x="383512" y="-18001"/>
                          <a:pt x="614654" y="0"/>
                        </a:cubicBezTo>
                        <a:cubicBezTo>
                          <a:pt x="845796" y="18001"/>
                          <a:pt x="988151" y="-4382"/>
                          <a:pt x="1136779" y="0"/>
                        </a:cubicBezTo>
                        <a:cubicBezTo>
                          <a:pt x="1285408" y="4382"/>
                          <a:pt x="1519205" y="-34089"/>
                          <a:pt x="1890226" y="0"/>
                        </a:cubicBezTo>
                        <a:cubicBezTo>
                          <a:pt x="2261247" y="34089"/>
                          <a:pt x="2348352" y="25566"/>
                          <a:pt x="2504880" y="0"/>
                        </a:cubicBezTo>
                        <a:cubicBezTo>
                          <a:pt x="2661408" y="-25566"/>
                          <a:pt x="2813636" y="-17392"/>
                          <a:pt x="3119534" y="0"/>
                        </a:cubicBezTo>
                        <a:cubicBezTo>
                          <a:pt x="3425432" y="17392"/>
                          <a:pt x="3604629" y="3086"/>
                          <a:pt x="3872980" y="0"/>
                        </a:cubicBezTo>
                        <a:cubicBezTo>
                          <a:pt x="4141331" y="-3086"/>
                          <a:pt x="4465311" y="18376"/>
                          <a:pt x="4626427" y="0"/>
                        </a:cubicBezTo>
                        <a:lnTo>
                          <a:pt x="4626427" y="0"/>
                        </a:lnTo>
                        <a:cubicBezTo>
                          <a:pt x="4623314" y="281132"/>
                          <a:pt x="4661773" y="579184"/>
                          <a:pt x="4626427" y="782269"/>
                        </a:cubicBezTo>
                        <a:cubicBezTo>
                          <a:pt x="4591081" y="985354"/>
                          <a:pt x="4616201" y="1075001"/>
                          <a:pt x="4626427" y="1348739"/>
                        </a:cubicBezTo>
                        <a:cubicBezTo>
                          <a:pt x="4636654" y="1622477"/>
                          <a:pt x="4609814" y="1641014"/>
                          <a:pt x="4626427" y="1915210"/>
                        </a:cubicBezTo>
                        <a:cubicBezTo>
                          <a:pt x="4643040" y="2189406"/>
                          <a:pt x="4608784" y="2359308"/>
                          <a:pt x="4626427" y="2589579"/>
                        </a:cubicBezTo>
                        <a:cubicBezTo>
                          <a:pt x="4644070" y="2819850"/>
                          <a:pt x="4602421" y="3138579"/>
                          <a:pt x="4626427" y="3317899"/>
                        </a:cubicBezTo>
                        <a:cubicBezTo>
                          <a:pt x="4650433" y="3497219"/>
                          <a:pt x="4607408" y="3615268"/>
                          <a:pt x="4626427" y="3830419"/>
                        </a:cubicBezTo>
                        <a:cubicBezTo>
                          <a:pt x="4645446" y="4045570"/>
                          <a:pt x="4625425" y="4292504"/>
                          <a:pt x="4626427" y="4504789"/>
                        </a:cubicBezTo>
                        <a:cubicBezTo>
                          <a:pt x="4627430" y="4717074"/>
                          <a:pt x="4597215" y="4965405"/>
                          <a:pt x="4626427" y="5394957"/>
                        </a:cubicBezTo>
                        <a:lnTo>
                          <a:pt x="4626427" y="5394957"/>
                        </a:lnTo>
                        <a:cubicBezTo>
                          <a:pt x="4395895" y="5375569"/>
                          <a:pt x="4288618" y="5427341"/>
                          <a:pt x="3965509" y="5394957"/>
                        </a:cubicBezTo>
                        <a:cubicBezTo>
                          <a:pt x="3642400" y="5362573"/>
                          <a:pt x="3464677" y="5359124"/>
                          <a:pt x="3212062" y="5394957"/>
                        </a:cubicBezTo>
                        <a:cubicBezTo>
                          <a:pt x="2959447" y="5430790"/>
                          <a:pt x="2819134" y="5416785"/>
                          <a:pt x="2551144" y="5394957"/>
                        </a:cubicBezTo>
                        <a:cubicBezTo>
                          <a:pt x="2283154" y="5373129"/>
                          <a:pt x="2149922" y="5409165"/>
                          <a:pt x="2029019" y="5394957"/>
                        </a:cubicBezTo>
                        <a:cubicBezTo>
                          <a:pt x="1908117" y="5380749"/>
                          <a:pt x="1650653" y="5394604"/>
                          <a:pt x="1460629" y="5394957"/>
                        </a:cubicBezTo>
                        <a:cubicBezTo>
                          <a:pt x="1270605" y="5395311"/>
                          <a:pt x="1019963" y="5392923"/>
                          <a:pt x="707182" y="5394957"/>
                        </a:cubicBezTo>
                        <a:cubicBezTo>
                          <a:pt x="394401" y="5396991"/>
                          <a:pt x="267435" y="5402137"/>
                          <a:pt x="0" y="5394957"/>
                        </a:cubicBezTo>
                        <a:lnTo>
                          <a:pt x="0" y="5394957"/>
                        </a:lnTo>
                        <a:cubicBezTo>
                          <a:pt x="-6061" y="5164908"/>
                          <a:pt x="28138" y="5087547"/>
                          <a:pt x="0" y="4828487"/>
                        </a:cubicBezTo>
                        <a:cubicBezTo>
                          <a:pt x="-28138" y="4569427"/>
                          <a:pt x="18507" y="4461260"/>
                          <a:pt x="0" y="4208066"/>
                        </a:cubicBezTo>
                        <a:cubicBezTo>
                          <a:pt x="-18507" y="3954872"/>
                          <a:pt x="10023" y="3846142"/>
                          <a:pt x="0" y="3695546"/>
                        </a:cubicBezTo>
                        <a:cubicBezTo>
                          <a:pt x="-10023" y="3544950"/>
                          <a:pt x="18060" y="3311915"/>
                          <a:pt x="0" y="3183025"/>
                        </a:cubicBezTo>
                        <a:cubicBezTo>
                          <a:pt x="-18060" y="3054135"/>
                          <a:pt x="-19108" y="2620092"/>
                          <a:pt x="0" y="2454705"/>
                        </a:cubicBezTo>
                        <a:cubicBezTo>
                          <a:pt x="19108" y="2289318"/>
                          <a:pt x="-23211" y="2022354"/>
                          <a:pt x="0" y="1888235"/>
                        </a:cubicBezTo>
                        <a:cubicBezTo>
                          <a:pt x="23211" y="1754116"/>
                          <a:pt x="-12028" y="1479881"/>
                          <a:pt x="0" y="1105966"/>
                        </a:cubicBezTo>
                        <a:cubicBezTo>
                          <a:pt x="12028" y="732051"/>
                          <a:pt x="35146" y="34540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58685" y="1560264"/>
            <a:ext cx="9274627" cy="1680213"/>
          </a:xfrm>
        </p:spPr>
        <p:txBody>
          <a:bodyPr>
            <a:noAutofit/>
          </a:bodyPr>
          <a:lstStyle>
            <a:lvl1pPr algn="ctr">
              <a:defRPr sz="6000" b="0" i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458685" y="3533607"/>
            <a:ext cx="9274627" cy="2388867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subtitle or section introduction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0E0A828F-03B5-FB4E-9CCA-0F904312E483}"/>
              </a:ext>
            </a:extLst>
          </p:cNvPr>
          <p:cNvSpPr/>
          <p:nvPr userDrawn="1"/>
        </p:nvSpPr>
        <p:spPr>
          <a:xfrm>
            <a:off x="671332" y="731523"/>
            <a:ext cx="10799180" cy="5484082"/>
          </a:xfrm>
          <a:prstGeom prst="roundRect">
            <a:avLst>
              <a:gd name="adj" fmla="val 0"/>
            </a:avLst>
          </a:prstGeom>
          <a:noFill/>
          <a:ln w="50800">
            <a:solidFill>
              <a:schemeClr val="accent2">
                <a:lumMod val="60000"/>
                <a:lumOff val="40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626427"/>
                      <a:gd name="connsiteY0" fmla="*/ 0 h 5394957"/>
                      <a:gd name="connsiteX1" fmla="*/ 0 w 4626427"/>
                      <a:gd name="connsiteY1" fmla="*/ 0 h 5394957"/>
                      <a:gd name="connsiteX2" fmla="*/ 614654 w 4626427"/>
                      <a:gd name="connsiteY2" fmla="*/ 0 h 5394957"/>
                      <a:gd name="connsiteX3" fmla="*/ 1136779 w 4626427"/>
                      <a:gd name="connsiteY3" fmla="*/ 0 h 5394957"/>
                      <a:gd name="connsiteX4" fmla="*/ 1890226 w 4626427"/>
                      <a:gd name="connsiteY4" fmla="*/ 0 h 5394957"/>
                      <a:gd name="connsiteX5" fmla="*/ 2504880 w 4626427"/>
                      <a:gd name="connsiteY5" fmla="*/ 0 h 5394957"/>
                      <a:gd name="connsiteX6" fmla="*/ 3119534 w 4626427"/>
                      <a:gd name="connsiteY6" fmla="*/ 0 h 5394957"/>
                      <a:gd name="connsiteX7" fmla="*/ 3872980 w 4626427"/>
                      <a:gd name="connsiteY7" fmla="*/ 0 h 5394957"/>
                      <a:gd name="connsiteX8" fmla="*/ 4626427 w 4626427"/>
                      <a:gd name="connsiteY8" fmla="*/ 0 h 5394957"/>
                      <a:gd name="connsiteX9" fmla="*/ 4626427 w 4626427"/>
                      <a:gd name="connsiteY9" fmla="*/ 0 h 5394957"/>
                      <a:gd name="connsiteX10" fmla="*/ 4626427 w 4626427"/>
                      <a:gd name="connsiteY10" fmla="*/ 782269 h 5394957"/>
                      <a:gd name="connsiteX11" fmla="*/ 4626427 w 4626427"/>
                      <a:gd name="connsiteY11" fmla="*/ 1348739 h 5394957"/>
                      <a:gd name="connsiteX12" fmla="*/ 4626427 w 4626427"/>
                      <a:gd name="connsiteY12" fmla="*/ 1915210 h 5394957"/>
                      <a:gd name="connsiteX13" fmla="*/ 4626427 w 4626427"/>
                      <a:gd name="connsiteY13" fmla="*/ 2589579 h 5394957"/>
                      <a:gd name="connsiteX14" fmla="*/ 4626427 w 4626427"/>
                      <a:gd name="connsiteY14" fmla="*/ 3317899 h 5394957"/>
                      <a:gd name="connsiteX15" fmla="*/ 4626427 w 4626427"/>
                      <a:gd name="connsiteY15" fmla="*/ 3830419 h 5394957"/>
                      <a:gd name="connsiteX16" fmla="*/ 4626427 w 4626427"/>
                      <a:gd name="connsiteY16" fmla="*/ 4504789 h 5394957"/>
                      <a:gd name="connsiteX17" fmla="*/ 4626427 w 4626427"/>
                      <a:gd name="connsiteY17" fmla="*/ 5394957 h 5394957"/>
                      <a:gd name="connsiteX18" fmla="*/ 4626427 w 4626427"/>
                      <a:gd name="connsiteY18" fmla="*/ 5394957 h 5394957"/>
                      <a:gd name="connsiteX19" fmla="*/ 3965509 w 4626427"/>
                      <a:gd name="connsiteY19" fmla="*/ 5394957 h 5394957"/>
                      <a:gd name="connsiteX20" fmla="*/ 3212062 w 4626427"/>
                      <a:gd name="connsiteY20" fmla="*/ 5394957 h 5394957"/>
                      <a:gd name="connsiteX21" fmla="*/ 2551144 w 4626427"/>
                      <a:gd name="connsiteY21" fmla="*/ 5394957 h 5394957"/>
                      <a:gd name="connsiteX22" fmla="*/ 2029019 w 4626427"/>
                      <a:gd name="connsiteY22" fmla="*/ 5394957 h 5394957"/>
                      <a:gd name="connsiteX23" fmla="*/ 1460629 w 4626427"/>
                      <a:gd name="connsiteY23" fmla="*/ 5394957 h 5394957"/>
                      <a:gd name="connsiteX24" fmla="*/ 707182 w 4626427"/>
                      <a:gd name="connsiteY24" fmla="*/ 5394957 h 5394957"/>
                      <a:gd name="connsiteX25" fmla="*/ 0 w 4626427"/>
                      <a:gd name="connsiteY25" fmla="*/ 5394957 h 5394957"/>
                      <a:gd name="connsiteX26" fmla="*/ 0 w 4626427"/>
                      <a:gd name="connsiteY26" fmla="*/ 5394957 h 5394957"/>
                      <a:gd name="connsiteX27" fmla="*/ 0 w 4626427"/>
                      <a:gd name="connsiteY27" fmla="*/ 4828487 h 5394957"/>
                      <a:gd name="connsiteX28" fmla="*/ 0 w 4626427"/>
                      <a:gd name="connsiteY28" fmla="*/ 4208066 h 5394957"/>
                      <a:gd name="connsiteX29" fmla="*/ 0 w 4626427"/>
                      <a:gd name="connsiteY29" fmla="*/ 3695546 h 5394957"/>
                      <a:gd name="connsiteX30" fmla="*/ 0 w 4626427"/>
                      <a:gd name="connsiteY30" fmla="*/ 3183025 h 5394957"/>
                      <a:gd name="connsiteX31" fmla="*/ 0 w 4626427"/>
                      <a:gd name="connsiteY31" fmla="*/ 2454705 h 5394957"/>
                      <a:gd name="connsiteX32" fmla="*/ 0 w 4626427"/>
                      <a:gd name="connsiteY32" fmla="*/ 1888235 h 5394957"/>
                      <a:gd name="connsiteX33" fmla="*/ 0 w 4626427"/>
                      <a:gd name="connsiteY33" fmla="*/ 1105966 h 5394957"/>
                      <a:gd name="connsiteX34" fmla="*/ 0 w 4626427"/>
                      <a:gd name="connsiteY34" fmla="*/ 0 h 53949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4626427" h="5394957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40121" y="-19070"/>
                          <a:pt x="383512" y="-18001"/>
                          <a:pt x="614654" y="0"/>
                        </a:cubicBezTo>
                        <a:cubicBezTo>
                          <a:pt x="845796" y="18001"/>
                          <a:pt x="988151" y="-4382"/>
                          <a:pt x="1136779" y="0"/>
                        </a:cubicBezTo>
                        <a:cubicBezTo>
                          <a:pt x="1285408" y="4382"/>
                          <a:pt x="1519205" y="-34089"/>
                          <a:pt x="1890226" y="0"/>
                        </a:cubicBezTo>
                        <a:cubicBezTo>
                          <a:pt x="2261247" y="34089"/>
                          <a:pt x="2348352" y="25566"/>
                          <a:pt x="2504880" y="0"/>
                        </a:cubicBezTo>
                        <a:cubicBezTo>
                          <a:pt x="2661408" y="-25566"/>
                          <a:pt x="2813636" y="-17392"/>
                          <a:pt x="3119534" y="0"/>
                        </a:cubicBezTo>
                        <a:cubicBezTo>
                          <a:pt x="3425432" y="17392"/>
                          <a:pt x="3604629" y="3086"/>
                          <a:pt x="3872980" y="0"/>
                        </a:cubicBezTo>
                        <a:cubicBezTo>
                          <a:pt x="4141331" y="-3086"/>
                          <a:pt x="4465311" y="18376"/>
                          <a:pt x="4626427" y="0"/>
                        </a:cubicBezTo>
                        <a:lnTo>
                          <a:pt x="4626427" y="0"/>
                        </a:lnTo>
                        <a:cubicBezTo>
                          <a:pt x="4623314" y="281132"/>
                          <a:pt x="4661773" y="579184"/>
                          <a:pt x="4626427" y="782269"/>
                        </a:cubicBezTo>
                        <a:cubicBezTo>
                          <a:pt x="4591081" y="985354"/>
                          <a:pt x="4616201" y="1075001"/>
                          <a:pt x="4626427" y="1348739"/>
                        </a:cubicBezTo>
                        <a:cubicBezTo>
                          <a:pt x="4636654" y="1622477"/>
                          <a:pt x="4609814" y="1641014"/>
                          <a:pt x="4626427" y="1915210"/>
                        </a:cubicBezTo>
                        <a:cubicBezTo>
                          <a:pt x="4643040" y="2189406"/>
                          <a:pt x="4608784" y="2359308"/>
                          <a:pt x="4626427" y="2589579"/>
                        </a:cubicBezTo>
                        <a:cubicBezTo>
                          <a:pt x="4644070" y="2819850"/>
                          <a:pt x="4602421" y="3138579"/>
                          <a:pt x="4626427" y="3317899"/>
                        </a:cubicBezTo>
                        <a:cubicBezTo>
                          <a:pt x="4650433" y="3497219"/>
                          <a:pt x="4607408" y="3615268"/>
                          <a:pt x="4626427" y="3830419"/>
                        </a:cubicBezTo>
                        <a:cubicBezTo>
                          <a:pt x="4645446" y="4045570"/>
                          <a:pt x="4625425" y="4292504"/>
                          <a:pt x="4626427" y="4504789"/>
                        </a:cubicBezTo>
                        <a:cubicBezTo>
                          <a:pt x="4627430" y="4717074"/>
                          <a:pt x="4597215" y="4965405"/>
                          <a:pt x="4626427" y="5394957"/>
                        </a:cubicBezTo>
                        <a:lnTo>
                          <a:pt x="4626427" y="5394957"/>
                        </a:lnTo>
                        <a:cubicBezTo>
                          <a:pt x="4395895" y="5375569"/>
                          <a:pt x="4288618" y="5427341"/>
                          <a:pt x="3965509" y="5394957"/>
                        </a:cubicBezTo>
                        <a:cubicBezTo>
                          <a:pt x="3642400" y="5362573"/>
                          <a:pt x="3464677" y="5359124"/>
                          <a:pt x="3212062" y="5394957"/>
                        </a:cubicBezTo>
                        <a:cubicBezTo>
                          <a:pt x="2959447" y="5430790"/>
                          <a:pt x="2819134" y="5416785"/>
                          <a:pt x="2551144" y="5394957"/>
                        </a:cubicBezTo>
                        <a:cubicBezTo>
                          <a:pt x="2283154" y="5373129"/>
                          <a:pt x="2149922" y="5409165"/>
                          <a:pt x="2029019" y="5394957"/>
                        </a:cubicBezTo>
                        <a:cubicBezTo>
                          <a:pt x="1908117" y="5380749"/>
                          <a:pt x="1650653" y="5394604"/>
                          <a:pt x="1460629" y="5394957"/>
                        </a:cubicBezTo>
                        <a:cubicBezTo>
                          <a:pt x="1270605" y="5395311"/>
                          <a:pt x="1019963" y="5392923"/>
                          <a:pt x="707182" y="5394957"/>
                        </a:cubicBezTo>
                        <a:cubicBezTo>
                          <a:pt x="394401" y="5396991"/>
                          <a:pt x="267435" y="5402137"/>
                          <a:pt x="0" y="5394957"/>
                        </a:cubicBezTo>
                        <a:lnTo>
                          <a:pt x="0" y="5394957"/>
                        </a:lnTo>
                        <a:cubicBezTo>
                          <a:pt x="-6061" y="5164908"/>
                          <a:pt x="28138" y="5087547"/>
                          <a:pt x="0" y="4828487"/>
                        </a:cubicBezTo>
                        <a:cubicBezTo>
                          <a:pt x="-28138" y="4569427"/>
                          <a:pt x="18507" y="4461260"/>
                          <a:pt x="0" y="4208066"/>
                        </a:cubicBezTo>
                        <a:cubicBezTo>
                          <a:pt x="-18507" y="3954872"/>
                          <a:pt x="10023" y="3846142"/>
                          <a:pt x="0" y="3695546"/>
                        </a:cubicBezTo>
                        <a:cubicBezTo>
                          <a:pt x="-10023" y="3544950"/>
                          <a:pt x="18060" y="3311915"/>
                          <a:pt x="0" y="3183025"/>
                        </a:cubicBezTo>
                        <a:cubicBezTo>
                          <a:pt x="-18060" y="3054135"/>
                          <a:pt x="-19108" y="2620092"/>
                          <a:pt x="0" y="2454705"/>
                        </a:cubicBezTo>
                        <a:cubicBezTo>
                          <a:pt x="19108" y="2289318"/>
                          <a:pt x="-23211" y="2022354"/>
                          <a:pt x="0" y="1888235"/>
                        </a:cubicBezTo>
                        <a:cubicBezTo>
                          <a:pt x="23211" y="1754116"/>
                          <a:pt x="-12028" y="1479881"/>
                          <a:pt x="0" y="1105966"/>
                        </a:cubicBezTo>
                        <a:cubicBezTo>
                          <a:pt x="12028" y="732051"/>
                          <a:pt x="35146" y="34540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ame Side Corner Rectangle 11"/>
          <p:cNvSpPr/>
          <p:nvPr userDrawn="1"/>
        </p:nvSpPr>
        <p:spPr>
          <a:xfrm rot="10800000">
            <a:off x="-4" y="0"/>
            <a:ext cx="12192001" cy="3383278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232C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58685" y="1097277"/>
            <a:ext cx="9274627" cy="1680213"/>
          </a:xfrm>
        </p:spPr>
        <p:txBody>
          <a:bodyPr>
            <a:noAutofit/>
          </a:bodyPr>
          <a:lstStyle>
            <a:lvl1pPr algn="ctr">
              <a:defRPr sz="6000" b="0" i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458685" y="3737610"/>
            <a:ext cx="9274627" cy="2388867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0">
                <a:solidFill>
                  <a:schemeClr val="bg2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subtitle or section introduction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A09D69-8D09-9C4E-8620-77241C2844C3}"/>
              </a:ext>
            </a:extLst>
          </p:cNvPr>
          <p:cNvSpPr/>
          <p:nvPr userDrawn="1"/>
        </p:nvSpPr>
        <p:spPr>
          <a:xfrm>
            <a:off x="-15240" y="3246119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4100994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ame Side Corner Rectangle 11"/>
          <p:cNvSpPr/>
          <p:nvPr userDrawn="1"/>
        </p:nvSpPr>
        <p:spPr>
          <a:xfrm rot="10800000">
            <a:off x="-4" y="0"/>
            <a:ext cx="12192001" cy="3383278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6D3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58685" y="1097277"/>
            <a:ext cx="9274627" cy="1680213"/>
          </a:xfrm>
        </p:spPr>
        <p:txBody>
          <a:bodyPr>
            <a:noAutofit/>
          </a:bodyPr>
          <a:lstStyle>
            <a:lvl1pPr algn="ctr">
              <a:defRPr sz="6000" b="0" i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458685" y="3737610"/>
            <a:ext cx="9274627" cy="2388867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0">
                <a:solidFill>
                  <a:schemeClr val="bg2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subtitle or section introduction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A09D69-8D09-9C4E-8620-77241C2844C3}"/>
              </a:ext>
            </a:extLst>
          </p:cNvPr>
          <p:cNvSpPr/>
          <p:nvPr userDrawn="1"/>
        </p:nvSpPr>
        <p:spPr>
          <a:xfrm>
            <a:off x="-15240" y="3246119"/>
            <a:ext cx="12207240" cy="13716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4058166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e Title Slide">
    <p:bg>
      <p:bgPr>
        <a:solidFill>
          <a:srgbClr val="407C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152400" y="163286"/>
            <a:ext cx="11887200" cy="653142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12223" y="1097278"/>
            <a:ext cx="10365377" cy="1524000"/>
          </a:xfrm>
        </p:spPr>
        <p:txBody>
          <a:bodyPr>
            <a:noAutofit/>
          </a:bodyPr>
          <a:lstStyle>
            <a:lvl1pPr algn="l">
              <a:defRPr sz="6000" b="0" i="0" baseline="0">
                <a:solidFill>
                  <a:srgbClr val="232C67"/>
                </a:solidFill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912223" y="2839454"/>
            <a:ext cx="10365377" cy="3287024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lternate 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152400" y="163286"/>
            <a:ext cx="11887200" cy="653142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12223" y="1097278"/>
            <a:ext cx="10365377" cy="1524000"/>
          </a:xfrm>
        </p:spPr>
        <p:txBody>
          <a:bodyPr>
            <a:noAutofit/>
          </a:bodyPr>
          <a:lstStyle>
            <a:lvl1pPr algn="l">
              <a:defRPr sz="6000" b="0" i="0" baseline="0">
                <a:solidFill>
                  <a:srgbClr val="232C67"/>
                </a:solidFill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912223" y="2839454"/>
            <a:ext cx="10365377" cy="3287024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7421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730885"/>
            <a:ext cx="10728960" cy="13069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403567"/>
            <a:ext cx="10728960" cy="3722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486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bg2">
                    <a:lumMod val="1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289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672" r:id="rId2"/>
    <p:sldLayoutId id="2147483673" r:id="rId3"/>
    <p:sldLayoutId id="2147483731" r:id="rId4"/>
    <p:sldLayoutId id="2147483675" r:id="rId5"/>
    <p:sldLayoutId id="2147483740" r:id="rId6"/>
    <p:sldLayoutId id="2147483741" r:id="rId7"/>
    <p:sldLayoutId id="2147483706" r:id="rId8"/>
    <p:sldLayoutId id="2147483742" r:id="rId9"/>
    <p:sldLayoutId id="2147483743" r:id="rId10"/>
    <p:sldLayoutId id="2147483676" r:id="rId11"/>
    <p:sldLayoutId id="2147483744" r:id="rId12"/>
    <p:sldLayoutId id="2147483745" r:id="rId13"/>
    <p:sldLayoutId id="2147483746" r:id="rId14"/>
    <p:sldLayoutId id="2147483677" r:id="rId15"/>
    <p:sldLayoutId id="2147483678" r:id="rId16"/>
    <p:sldLayoutId id="2147483679" r:id="rId17"/>
    <p:sldLayoutId id="2147483680" r:id="rId18"/>
    <p:sldLayoutId id="2147483681" r:id="rId19"/>
    <p:sldLayoutId id="2147483682" r:id="rId20"/>
    <p:sldLayoutId id="2147483747" r:id="rId21"/>
    <p:sldLayoutId id="2147483748" r:id="rId22"/>
    <p:sldLayoutId id="2147483749" r:id="rId23"/>
    <p:sldLayoutId id="2147483738" r:id="rId24"/>
    <p:sldLayoutId id="2147483750" r:id="rId25"/>
    <p:sldLayoutId id="2147483751" r:id="rId26"/>
    <p:sldLayoutId id="2147483752" r:id="rId27"/>
    <p:sldLayoutId id="2147483684" r:id="rId28"/>
    <p:sldLayoutId id="2147483685" r:id="rId29"/>
    <p:sldLayoutId id="2147483687" r:id="rId30"/>
    <p:sldLayoutId id="2147483734" r:id="rId31"/>
    <p:sldLayoutId id="2147483758" r:id="rId32"/>
    <p:sldLayoutId id="2147483737" r:id="rId33"/>
    <p:sldLayoutId id="2147483736" r:id="rId34"/>
    <p:sldLayoutId id="2147483735" r:id="rId35"/>
    <p:sldLayoutId id="2147483739" r:id="rId36"/>
    <p:sldLayoutId id="2147483683" r:id="rId37"/>
    <p:sldLayoutId id="2147483686" r:id="rId38"/>
    <p:sldLayoutId id="2147483753" r:id="rId39"/>
    <p:sldLayoutId id="2147483754" r:id="rId40"/>
    <p:sldLayoutId id="2147483755" r:id="rId41"/>
    <p:sldLayoutId id="2147483688" r:id="rId42"/>
    <p:sldLayoutId id="2147483756" r:id="rId43"/>
    <p:sldLayoutId id="2147483757" r:id="rId44"/>
    <p:sldLayoutId id="2147483689" r:id="rId45"/>
    <p:sldLayoutId id="2147483693" r:id="rId46"/>
    <p:sldLayoutId id="2147483690" r:id="rId47"/>
    <p:sldLayoutId id="2147483732" r:id="rId48"/>
    <p:sldLayoutId id="2147483733" r:id="rId4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bg2">
              <a:lumMod val="10000"/>
            </a:schemeClr>
          </a:solidFill>
          <a:latin typeface="Museo Slab 500" panose="02000000000000000000" pitchFamily="2" charset="77"/>
          <a:ea typeface="Museo Slab 500" panose="02000000000000000000" pitchFamily="2" charset="77"/>
          <a:cs typeface="Museo Slab 500" panose="02000000000000000000" pitchFamily="2" charset="77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2800" b="0" i="0" kern="1200">
          <a:solidFill>
            <a:schemeClr val="bg2">
              <a:lumMod val="10000"/>
            </a:schemeClr>
          </a:solidFill>
          <a:latin typeface="+mn-lt"/>
          <a:ea typeface="Trebuchet MS" charset="0"/>
          <a:cs typeface="Trebuchet MS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4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4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3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US" dirty="0"/>
              <a:t>October 26, 2023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14401" y="814705"/>
            <a:ext cx="10363200" cy="3124198"/>
          </a:xfrm>
        </p:spPr>
        <p:txBody>
          <a:bodyPr/>
          <a:lstStyle/>
          <a:p>
            <a:r>
              <a:rPr lang="en-US" sz="7200" dirty="0"/>
              <a:t>Fiscal Year 2025 Higher Education Funding Formula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914401" y="3802804"/>
            <a:ext cx="10363200" cy="490311"/>
          </a:xfrm>
        </p:spPr>
        <p:txBody>
          <a:bodyPr/>
          <a:lstStyle/>
          <a:p>
            <a:r>
              <a:rPr lang="en-US" i="1" dirty="0"/>
              <a:t>Lauren Gilliland, Deputy Chief Financial Officer, CDHE</a:t>
            </a:r>
          </a:p>
        </p:txBody>
      </p:sp>
    </p:spTree>
    <p:extLst>
      <p:ext uri="{BB962C8B-B14F-4D97-AF65-F5344CB8AC3E}">
        <p14:creationId xmlns:p14="http://schemas.microsoft.com/office/powerpoint/2010/main" val="1239997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16077" y="1097278"/>
            <a:ext cx="4463845" cy="4663437"/>
          </a:xfrm>
        </p:spPr>
        <p:txBody>
          <a:bodyPr anchor="t"/>
          <a:lstStyle/>
          <a:p>
            <a:r>
              <a:rPr lang="en-US" dirty="0"/>
              <a:t>Master Plan</a:t>
            </a:r>
            <a:br>
              <a:rPr lang="en-US" dirty="0"/>
            </a:br>
            <a:r>
              <a:rPr lang="en-US" dirty="0"/>
              <a:t>Performance</a:t>
            </a:r>
            <a:br>
              <a:rPr lang="en-US" dirty="0"/>
            </a:br>
            <a:r>
              <a:rPr lang="en-US" dirty="0"/>
              <a:t>Categories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STEP 2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AF17768-0588-B17B-1C3A-ED90C6D28A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129670"/>
              </p:ext>
            </p:extLst>
          </p:nvPr>
        </p:nvGraphicFramePr>
        <p:xfrm>
          <a:off x="6508957" y="1125297"/>
          <a:ext cx="5358581" cy="479509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851497">
                  <a:extLst>
                    <a:ext uri="{9D8B030D-6E8A-4147-A177-3AD203B41FA5}">
                      <a16:colId xmlns:a16="http://schemas.microsoft.com/office/drawing/2014/main" val="3113636844"/>
                    </a:ext>
                  </a:extLst>
                </a:gridCol>
                <a:gridCol w="1507084">
                  <a:extLst>
                    <a:ext uri="{9D8B030D-6E8A-4147-A177-3AD203B41FA5}">
                      <a16:colId xmlns:a16="http://schemas.microsoft.com/office/drawing/2014/main" val="3394177168"/>
                    </a:ext>
                  </a:extLst>
                </a:gridCol>
              </a:tblGrid>
              <a:tr h="526522">
                <a:tc>
                  <a:txBody>
                    <a:bodyPr/>
                    <a:lstStyle/>
                    <a:p>
                      <a:r>
                        <a:rPr lang="en-US" sz="2400" dirty="0"/>
                        <a:t>Performance 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% Weight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150219"/>
                  </a:ext>
                </a:extLst>
              </a:tr>
              <a:tr h="471433">
                <a:tc>
                  <a:txBody>
                    <a:bodyPr/>
                    <a:lstStyle/>
                    <a:p>
                      <a:r>
                        <a:rPr lang="en-US" sz="2200" dirty="0"/>
                        <a:t>Resident FTE Enrollment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198074"/>
                  </a:ext>
                </a:extLst>
              </a:tr>
              <a:tr h="471433">
                <a:tc>
                  <a:txBody>
                    <a:bodyPr/>
                    <a:lstStyle/>
                    <a:p>
                      <a:r>
                        <a:rPr lang="en-US" sz="2200" dirty="0"/>
                        <a:t>Credential Production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1645866"/>
                  </a:ext>
                </a:extLst>
              </a:tr>
              <a:tr h="471433">
                <a:tc>
                  <a:txBody>
                    <a:bodyPr/>
                    <a:lstStyle/>
                    <a:p>
                      <a:r>
                        <a:rPr lang="en-US" sz="2200" dirty="0"/>
                        <a:t>Pell Eligible Enrollment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741756"/>
                  </a:ext>
                </a:extLst>
              </a:tr>
              <a:tr h="471433">
                <a:tc>
                  <a:txBody>
                    <a:bodyPr/>
                    <a:lstStyle/>
                    <a:p>
                      <a:r>
                        <a:rPr lang="en-US" sz="2200" dirty="0"/>
                        <a:t>Race/Ethnicity Enrollment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1667691"/>
                  </a:ext>
                </a:extLst>
              </a:tr>
              <a:tr h="471433">
                <a:tc>
                  <a:txBody>
                    <a:bodyPr/>
                    <a:lstStyle/>
                    <a:p>
                      <a:r>
                        <a:rPr lang="en-US" sz="2200" dirty="0"/>
                        <a:t>Retention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098352"/>
                  </a:ext>
                </a:extLst>
              </a:tr>
              <a:tr h="467100">
                <a:tc>
                  <a:txBody>
                    <a:bodyPr/>
                    <a:lstStyle/>
                    <a:p>
                      <a:r>
                        <a:rPr lang="en-US" sz="2200" dirty="0"/>
                        <a:t>Graduation Rate (100% of time)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7959078"/>
                  </a:ext>
                </a:extLst>
              </a:tr>
              <a:tr h="501445">
                <a:tc>
                  <a:txBody>
                    <a:bodyPr/>
                    <a:lstStyle/>
                    <a:p>
                      <a:r>
                        <a:rPr lang="en-US" sz="2200" dirty="0"/>
                        <a:t>Graduation Rate (150% of time)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13015"/>
                  </a:ext>
                </a:extLst>
              </a:tr>
              <a:tr h="471433">
                <a:tc>
                  <a:txBody>
                    <a:bodyPr/>
                    <a:lstStyle/>
                    <a:p>
                      <a:r>
                        <a:rPr lang="en-US" sz="2200" dirty="0"/>
                        <a:t>First Generation Enrollment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874903"/>
                  </a:ext>
                </a:extLst>
              </a:tr>
              <a:tr h="471433">
                <a:tc>
                  <a:txBody>
                    <a:bodyPr/>
                    <a:lstStyle/>
                    <a:p>
                      <a:r>
                        <a:rPr lang="en-US" sz="22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654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971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6358F75-5164-639A-3E86-98A41A26B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Colorado’s Performance-Based Funding Formula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B240320-0CC6-2263-E2E1-F007D274B2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883" y="1582995"/>
            <a:ext cx="11566469" cy="4713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986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Fiscal Year 2025 Actions</a:t>
            </a:r>
            <a:br>
              <a:rPr lang="en-US" b="1" dirty="0"/>
            </a:br>
            <a:endParaRPr lang="en-US" b="1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Recommend weight structure for performance metrics in Step 2 of the formula.</a:t>
            </a:r>
            <a:br>
              <a:rPr lang="en-US" dirty="0"/>
            </a:b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Recommend the proportion of total funding flowing through Step 1, Step 2, and Step 3 of the formula.</a:t>
            </a:r>
            <a:br>
              <a:rPr lang="en-US" dirty="0"/>
            </a:b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i="1" dirty="0"/>
              <a:t>Optional: Recommend a funding level and/or draft a statement on funding formula funding.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 anchorCtr="0">
            <a:noAutofit/>
          </a:bodyPr>
          <a:lstStyle/>
          <a:p>
            <a:br>
              <a:rPr lang="en-US" dirty="0"/>
            </a:br>
            <a:r>
              <a:rPr lang="en-US" dirty="0"/>
              <a:t>CCHE</a:t>
            </a:r>
            <a:br>
              <a:rPr lang="en-US" dirty="0"/>
            </a:br>
            <a:r>
              <a:rPr lang="en-US" dirty="0"/>
              <a:t>Statutory</a:t>
            </a:r>
            <a:br>
              <a:rPr lang="en-US" dirty="0"/>
            </a:br>
            <a:r>
              <a:rPr lang="en-US" dirty="0"/>
              <a:t>Obligations</a:t>
            </a:r>
          </a:p>
        </p:txBody>
      </p:sp>
    </p:spTree>
    <p:extLst>
      <p:ext uri="{BB962C8B-B14F-4D97-AF65-F5344CB8AC3E}">
        <p14:creationId xmlns:p14="http://schemas.microsoft.com/office/powerpoint/2010/main" val="4130263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C135150-5A31-FC9A-711E-3BFFE6D3D4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Examples of Previous Years’ Actions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C78EBC8-3583-0551-638D-7D2B5FF13E8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b="1" dirty="0"/>
              <a:t>Recommended stable weights on Step 2 performance metrics</a:t>
            </a:r>
            <a:br>
              <a:rPr lang="en-US" b="1" dirty="0"/>
            </a:br>
            <a:br>
              <a:rPr lang="en-US" b="1" dirty="0"/>
            </a:br>
            <a:r>
              <a:rPr lang="en-US" sz="2000" dirty="0"/>
              <a:t>(same weights since Fiscal Year 2021-22)</a:t>
            </a:r>
            <a:endParaRPr lang="en-US" dirty="0"/>
          </a:p>
          <a:p>
            <a:endParaRPr lang="en-US" b="1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69163CD-A23C-4F94-83B5-9FC7D35F02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b="1" dirty="0"/>
              <a:t>Recommended all funding flow through Step 2 until core minimum costs met</a:t>
            </a: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7041107-E3CF-39A6-12BB-9CA4918B442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b="1" dirty="0"/>
              <a:t>Not recommended specific funding amount</a:t>
            </a:r>
            <a:br>
              <a:rPr lang="en-US" dirty="0"/>
            </a:br>
            <a:br>
              <a:rPr lang="en-US" dirty="0"/>
            </a:br>
            <a:r>
              <a:rPr lang="en-US" sz="2000" dirty="0"/>
              <a:t>(Values-based letter sent to Governor in 2021)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81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DBB14C4-E126-25D2-E16C-2C011E943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Institution Performance on Step 2 Metrics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DFE55C7-EDBF-DF19-BA0C-F422786F83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2312" y="1356208"/>
            <a:ext cx="8542565" cy="5323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928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94CC6-F81F-7A55-F85B-E3ADC5DE8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Fiscal Year 2024-25 Funding Scenarios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1D07AC7F-F54B-5C02-A56A-7A9CCFBCF1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17" y="1602655"/>
            <a:ext cx="11654252" cy="467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5103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C85ACD6-B9FF-889B-E585-20A9AF7D2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Commission Action Required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9488EB-6017-4335-4317-48836D3D7FE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22055" y="2839454"/>
            <a:ext cx="10365377" cy="328702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Recommend </a:t>
            </a:r>
            <a:r>
              <a:rPr lang="en-US" b="1" dirty="0"/>
              <a:t>weight structure</a:t>
            </a:r>
            <a:r>
              <a:rPr lang="en-US" dirty="0"/>
              <a:t> for performance metrics in Step 2 of the formula.</a:t>
            </a:r>
            <a:br>
              <a:rPr lang="en-US" dirty="0"/>
            </a:br>
            <a:endParaRPr lang="en-US" sz="1400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Recommend the </a:t>
            </a:r>
            <a:r>
              <a:rPr lang="en-US" b="1" dirty="0"/>
              <a:t>proportion of total funding</a:t>
            </a:r>
            <a:r>
              <a:rPr lang="en-US" dirty="0"/>
              <a:t> flowing through Step 1, Step 2, and Step 3 of the formula.</a:t>
            </a:r>
            <a:br>
              <a:rPr lang="en-US" dirty="0"/>
            </a:br>
            <a:endParaRPr lang="en-US" sz="1400" dirty="0"/>
          </a:p>
          <a:p>
            <a:pPr marL="457200" indent="-457200">
              <a:buFont typeface="+mj-lt"/>
              <a:buAutoNum type="arabicPeriod"/>
            </a:pPr>
            <a:r>
              <a:rPr lang="en-US" i="1" dirty="0"/>
              <a:t>Optional: Recommend a </a:t>
            </a:r>
            <a:r>
              <a:rPr lang="en-US" b="1" i="1" dirty="0"/>
              <a:t>funding level</a:t>
            </a:r>
            <a:r>
              <a:rPr lang="en-US" i="1" dirty="0"/>
              <a:t> and/or draft a statement on funding formula funding.</a:t>
            </a:r>
          </a:p>
        </p:txBody>
      </p:sp>
    </p:spTree>
    <p:extLst>
      <p:ext uri="{BB962C8B-B14F-4D97-AF65-F5344CB8AC3E}">
        <p14:creationId xmlns:p14="http://schemas.microsoft.com/office/powerpoint/2010/main" val="2930471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38DA046-4211-8072-AFE0-88A6C3ADF0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October 26, 2023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6C3ADD-A625-2732-98C2-3318C6B9D03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Fiscal Year 2025 Higher Education Funding Formula </a:t>
            </a:r>
          </a:p>
        </p:txBody>
      </p:sp>
    </p:spTree>
    <p:extLst>
      <p:ext uri="{BB962C8B-B14F-4D97-AF65-F5344CB8AC3E}">
        <p14:creationId xmlns:p14="http://schemas.microsoft.com/office/powerpoint/2010/main" val="349173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8C934A-2CD2-1943-BAE1-F37792428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685" y="258454"/>
            <a:ext cx="9274627" cy="489857"/>
          </a:xfrm>
        </p:spPr>
        <p:txBody>
          <a:bodyPr/>
          <a:lstStyle/>
          <a:p>
            <a:r>
              <a:rPr lang="en-US" sz="3600" b="1" dirty="0"/>
              <a:t>National Funding Context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CE65D7-5E66-6303-7E5B-606752B6F560}"/>
              </a:ext>
            </a:extLst>
          </p:cNvPr>
          <p:cNvSpPr txBox="1"/>
          <p:nvPr/>
        </p:nvSpPr>
        <p:spPr>
          <a:xfrm>
            <a:off x="1229032" y="6420467"/>
            <a:ext cx="7393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rebuchet MS" panose="020B0603020202020204" pitchFamily="34" charset="0"/>
              </a:rPr>
              <a:t>Source: SHEEO State Higher Education Finance Report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61FE01-36FC-0595-2A8C-E425FA2568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317" y="1417145"/>
            <a:ext cx="10309874" cy="5003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202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8C934A-2CD2-1943-BAE1-F37792428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685" y="258454"/>
            <a:ext cx="9274627" cy="489857"/>
          </a:xfrm>
        </p:spPr>
        <p:txBody>
          <a:bodyPr/>
          <a:lstStyle/>
          <a:p>
            <a:r>
              <a:rPr lang="en-US" sz="3600" b="1" dirty="0"/>
              <a:t>National Funding Context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5A97B39-9930-B64C-CCBE-02745B7FD5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340" y="1420955"/>
            <a:ext cx="10334748" cy="502900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9CE65D7-5E66-6303-7E5B-606752B6F560}"/>
              </a:ext>
            </a:extLst>
          </p:cNvPr>
          <p:cNvSpPr txBox="1"/>
          <p:nvPr/>
        </p:nvSpPr>
        <p:spPr>
          <a:xfrm>
            <a:off x="1229032" y="6420467"/>
            <a:ext cx="7393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rebuchet MS" panose="020B0603020202020204" pitchFamily="34" charset="0"/>
              </a:rPr>
              <a:t>Source: SHEEO State Higher Education Finance Report</a:t>
            </a:r>
          </a:p>
        </p:txBody>
      </p:sp>
    </p:spTree>
    <p:extLst>
      <p:ext uri="{BB962C8B-B14F-4D97-AF65-F5344CB8AC3E}">
        <p14:creationId xmlns:p14="http://schemas.microsoft.com/office/powerpoint/2010/main" val="3747456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39498A-EEC8-B342-9B7D-5FDD2D9B0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223" y="307614"/>
            <a:ext cx="10627596" cy="489857"/>
          </a:xfr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z="3600" b="1" dirty="0"/>
              <a:t>State Funding Context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B62DB4-5CFB-FAC4-4740-565CFA839D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906" y="1408821"/>
            <a:ext cx="7755067" cy="52771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4330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39498A-EEC8-B342-9B7D-5FDD2D9B0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223" y="307614"/>
            <a:ext cx="10627596" cy="489857"/>
          </a:xfr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z="3600" b="1" dirty="0"/>
              <a:t>State Funding Context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FCC5E44-AC0C-3347-B09E-82400A0038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1993" y="1454714"/>
            <a:ext cx="8388856" cy="52607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10545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472518" y="314632"/>
            <a:ext cx="5334000" cy="6312309"/>
          </a:xfrm>
        </p:spPr>
        <p:txBody>
          <a:bodyPr>
            <a:normAutofit/>
          </a:bodyPr>
          <a:lstStyle/>
          <a:p>
            <a:pPr algn="l" rtl="0" fontAlgn="base">
              <a:spcBef>
                <a:spcPts val="600"/>
              </a:spcBef>
            </a:pPr>
            <a:r>
              <a:rPr lang="en-US" dirty="0">
                <a:solidFill>
                  <a:srgbClr val="000000"/>
                </a:solidFill>
                <a:latin typeface="Trebuchet MS" panose="020B0603020202020204" pitchFamily="34" charset="0"/>
              </a:rPr>
              <a:t>What are Core Minimum Costs?</a:t>
            </a:r>
          </a:p>
          <a:p>
            <a:pPr marL="342900" indent="-342900" algn="l" rtl="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Amount of funding needed to maintain current operations</a:t>
            </a:r>
          </a:p>
          <a:p>
            <a:pPr algn="l" rtl="0" fontAlgn="base">
              <a:spcBef>
                <a:spcPts val="600"/>
              </a:spcBef>
            </a:pPr>
            <a:endParaRPr lang="en-US" b="0" i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  <a:p>
            <a:pPr algn="l" rtl="0" fontAlgn="base">
              <a:spcBef>
                <a:spcPts val="600"/>
              </a:spcBef>
            </a:pPr>
            <a:r>
              <a:rPr lang="en-US" dirty="0">
                <a:solidFill>
                  <a:srgbClr val="000000"/>
                </a:solidFill>
                <a:latin typeface="Trebuchet MS" panose="020B0603020202020204" pitchFamily="34" charset="0"/>
              </a:rPr>
              <a:t>How were Core Minimum Costs calculated for Fiscal Year 2025?</a:t>
            </a:r>
          </a:p>
          <a:p>
            <a:pPr marL="342900" indent="-342900" algn="l" rtl="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Salary increase of 3% consistent with COWINS ATB</a:t>
            </a:r>
          </a:p>
          <a:p>
            <a:pPr marL="342900" indent="-342900" algn="l" rtl="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Trebuchet MS" panose="020B0603020202020204" pitchFamily="34" charset="0"/>
              </a:rPr>
              <a:t>HLD employer premium increase assumption of 5%</a:t>
            </a:r>
          </a:p>
          <a:p>
            <a:pPr marL="342900" indent="-342900" algn="l" rtl="0" fontAlgn="base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Other costs increased by 4.7% </a:t>
            </a:r>
          </a:p>
          <a:p>
            <a:pPr algn="l" rtl="0" fontAlgn="base">
              <a:spcBef>
                <a:spcPts val="600"/>
              </a:spcBef>
            </a:pPr>
            <a:endParaRPr lang="en-US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ctr" rtl="0" fontAlgn="base">
              <a:spcBef>
                <a:spcPts val="600"/>
              </a:spcBef>
            </a:pPr>
            <a:r>
              <a:rPr lang="en-US" b="1" i="0" u="sng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Fiscal Year 2025 Core Minium Costs</a:t>
            </a:r>
          </a:p>
          <a:p>
            <a:pPr algn="ctr" rtl="0" fontAlgn="base">
              <a:spcBef>
                <a:spcPts val="600"/>
              </a:spcBef>
            </a:pPr>
            <a:r>
              <a:rPr lang="en-US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$140 million</a:t>
            </a:r>
          </a:p>
          <a:p>
            <a:pPr algn="ctr" rtl="0" fontAlgn="base">
              <a:spcBef>
                <a:spcPts val="600"/>
              </a:spcBef>
            </a:pPr>
            <a:r>
              <a:rPr lang="en-US" dirty="0">
                <a:solidFill>
                  <a:srgbClr val="000000"/>
                </a:solidFill>
                <a:latin typeface="Trebuchet MS" panose="020B0603020202020204" pitchFamily="34" charset="0"/>
              </a:rPr>
              <a:t>=</a:t>
            </a:r>
          </a:p>
          <a:p>
            <a:pPr algn="ctr" rtl="0" fontAlgn="base">
              <a:spcBef>
                <a:spcPts val="600"/>
              </a:spcBef>
            </a:pPr>
            <a:r>
              <a:rPr lang="en-US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$96M personnel + $44M other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CORE</a:t>
            </a:r>
            <a:br>
              <a:rPr lang="en-US" dirty="0"/>
            </a:br>
            <a:r>
              <a:rPr lang="en-US" dirty="0"/>
              <a:t>MINIMUM</a:t>
            </a:r>
            <a:br>
              <a:rPr lang="en-US" dirty="0"/>
            </a:br>
            <a:r>
              <a:rPr lang="en-US" dirty="0"/>
              <a:t>COSTS​</a:t>
            </a:r>
          </a:p>
        </p:txBody>
      </p:sp>
      <p:pic>
        <p:nvPicPr>
          <p:cNvPr id="2" name="Graphic 1" descr="Court outline">
            <a:extLst>
              <a:ext uri="{FF2B5EF4-FFF2-40B4-BE49-F238E27FC236}">
                <a16:creationId xmlns:a16="http://schemas.microsoft.com/office/drawing/2014/main" id="{406F1290-DA0E-623E-4054-5733C51F02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07027" y="3536936"/>
            <a:ext cx="25146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051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62ABA65-2F0A-DBE3-FE68-210D5A1A00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Colorado’s Performance-Based Funding Formula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BCA21180-1B22-33FE-6134-AC703F22047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29343" y="2521551"/>
            <a:ext cx="10731136" cy="372290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rebuchet MS" panose="020B0603020202020204" pitchFamily="34" charset="0"/>
              </a:rPr>
              <a:t>Prior to 2014, base funding was historical and not formula-based.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rebuchet MS" panose="020B0603020202020204" pitchFamily="34" charset="0"/>
              </a:rPr>
              <a:t>H.B.14-1319 established the State’s first performance funding formula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rebuchet MS" panose="020B0603020202020204" pitchFamily="34" charset="0"/>
              </a:rPr>
              <a:t>H.B.20-1366 established the current performance-based funding formula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rebuchet MS" panose="020B0603020202020204" pitchFamily="34" charset="0"/>
              </a:rPr>
              <a:t>Greatly simplified the formula compared to the 2014 version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Trebuchet MS" panose="020B0603020202020204" pitchFamily="34" charset="0"/>
              </a:rPr>
              <a:t>Still complex and can seem opaque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rebuchet MS" panose="020B0603020202020204" pitchFamily="34" charset="0"/>
              </a:rPr>
              <a:t>As established in H.B.20-1366, next revision of the PBF formula is scheduled for completion in November 2026.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Trebuchet MS" panose="020B0603020202020204" pitchFamily="34" charset="0"/>
              </a:rPr>
              <a:t>Statute requires review every 5 years.</a:t>
            </a:r>
            <a:endParaRPr lang="en-US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807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62ABA65-2F0A-DBE3-FE68-210D5A1A00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Colorado’s Performance-Based Funding Formula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BCA21180-1B22-33FE-6134-AC703F22047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29343" y="2521551"/>
            <a:ext cx="10731136" cy="372290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rebuchet MS" panose="020B0603020202020204" pitchFamily="34" charset="0"/>
              </a:rPr>
              <a:t>In Fiscal Year 2023-24, the formula distributed </a:t>
            </a:r>
            <a:r>
              <a:rPr lang="en-US" b="1" dirty="0">
                <a:solidFill>
                  <a:srgbClr val="232C67"/>
                </a:solidFill>
                <a:latin typeface="Trebuchet MS" charset="0"/>
              </a:rPr>
              <a:t>$920 million </a:t>
            </a:r>
            <a:r>
              <a:rPr lang="en-US" dirty="0">
                <a:solidFill>
                  <a:schemeClr val="tx1"/>
                </a:solidFill>
                <a:latin typeface="Trebuchet MS" panose="020B0603020202020204" pitchFamily="34" charset="0"/>
              </a:rPr>
              <a:t>to the state’s 10 public governing boards.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Trebuchet MS" charset="0"/>
              </a:rPr>
              <a:t>This represents an </a:t>
            </a:r>
            <a:r>
              <a:rPr lang="en-US" b="1" dirty="0">
                <a:solidFill>
                  <a:srgbClr val="232C67"/>
                </a:solidFill>
                <a:latin typeface="Trebuchet MS" charset="0"/>
              </a:rPr>
              <a:t>11.5% increase </a:t>
            </a:r>
            <a:r>
              <a:rPr lang="en-US" dirty="0">
                <a:latin typeface="Trebuchet MS" charset="0"/>
              </a:rPr>
              <a:t>over Fiscal Year 2022-23.</a:t>
            </a:r>
            <a:endParaRPr lang="en-US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rebuchet MS" panose="020B0603020202020204" pitchFamily="34" charset="0"/>
              </a:rPr>
              <a:t>Of this $95M increase, $27M went through Step 1.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Trebuchet MS" panose="020B0603020202020204" pitchFamily="34" charset="0"/>
              </a:rPr>
              <a:t>Specialty Education Programs (CU Med and CSU Vet), Local District Colleges (Aims and CMC), and Area Technical Colleges do not directly participate in the formula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Trebuchet MS" panose="020B0603020202020204" pitchFamily="34" charset="0"/>
              </a:rPr>
              <a:t>R</a:t>
            </a:r>
            <a:r>
              <a:rPr lang="en-US" dirty="0">
                <a:solidFill>
                  <a:schemeClr val="tx1"/>
                </a:solidFill>
                <a:latin typeface="Trebuchet MS" panose="020B0603020202020204" pitchFamily="34" charset="0"/>
              </a:rPr>
              <a:t>eceived proportional increases totaling </a:t>
            </a:r>
            <a:r>
              <a:rPr lang="en-US" b="1" dirty="0">
                <a:solidFill>
                  <a:srgbClr val="232C67"/>
                </a:solidFill>
                <a:latin typeface="Trebuchet MS" charset="0"/>
              </a:rPr>
              <a:t>$25 million</a:t>
            </a:r>
            <a:r>
              <a:rPr lang="en-US" dirty="0">
                <a:solidFill>
                  <a:schemeClr val="tx1"/>
                </a:solidFill>
                <a:latin typeface="Trebuchet MS" panose="020B0603020202020204" pitchFamily="34" charset="0"/>
              </a:rPr>
              <a:t>.</a:t>
            </a:r>
          </a:p>
          <a:p>
            <a:endParaRPr lang="en-US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117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E2EC9E-5A94-721A-44DD-AADEE7A3CF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9342" y="348062"/>
            <a:ext cx="10731137" cy="1306287"/>
          </a:xfrm>
        </p:spPr>
        <p:txBody>
          <a:bodyPr/>
          <a:lstStyle/>
          <a:p>
            <a:r>
              <a:rPr lang="en-US" dirty="0"/>
              <a:t>Colorado’s Performance-Based Funding Formula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C6B3BE1-2FA8-07CD-96E1-60666DCDD9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40773" y="1891975"/>
            <a:ext cx="3200400" cy="3200400"/>
          </a:xfrm>
        </p:spPr>
        <p:txBody>
          <a:bodyPr/>
          <a:lstStyle/>
          <a:p>
            <a:r>
              <a:rPr lang="en-US" b="1" dirty="0"/>
              <a:t>STEP 1</a:t>
            </a:r>
          </a:p>
          <a:p>
            <a:r>
              <a:rPr lang="en-US" dirty="0"/>
              <a:t>Flexible funding addressing base funding concerns or Master Plan goals recognizing the needs of specific populations.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3935718-9553-B3A7-D933-75C74BA3315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433751" y="1891975"/>
            <a:ext cx="3200400" cy="3200400"/>
          </a:xfrm>
        </p:spPr>
        <p:txBody>
          <a:bodyPr/>
          <a:lstStyle/>
          <a:p>
            <a:r>
              <a:rPr lang="en-US" b="1" dirty="0"/>
              <a:t>STEP 2</a:t>
            </a:r>
          </a:p>
          <a:p>
            <a:r>
              <a:rPr lang="en-US" dirty="0"/>
              <a:t>Based on institutional progress in performance categories outlined in State statute, consistent with the previous Master Plan.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6746620D-C648-468D-471F-7329D866FA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126730" y="1891975"/>
            <a:ext cx="3200400" cy="3200400"/>
          </a:xfrm>
        </p:spPr>
        <p:txBody>
          <a:bodyPr/>
          <a:lstStyle/>
          <a:p>
            <a:endParaRPr lang="en-US" dirty="0"/>
          </a:p>
          <a:p>
            <a:r>
              <a:rPr lang="en-US" b="1" dirty="0"/>
              <a:t>STEP 3</a:t>
            </a:r>
          </a:p>
          <a:p>
            <a:r>
              <a:rPr lang="en-US" dirty="0"/>
              <a:t>Flexible funding based on institutional needs, base funding concerns, specific institutional projects, or related to specific populations.</a:t>
            </a:r>
          </a:p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9B7F68-0F2D-0B24-C305-488ED023D89A}"/>
              </a:ext>
            </a:extLst>
          </p:cNvPr>
          <p:cNvSpPr txBox="1"/>
          <p:nvPr/>
        </p:nvSpPr>
        <p:spPr>
          <a:xfrm>
            <a:off x="740773" y="5253604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Trebuchet MS" panose="020B0603020202020204" pitchFamily="34" charset="0"/>
              </a:rPr>
              <a:t>MASTER PLAN GOALS/BASE INEQUITIES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Trebuchet MS" panose="020B0603020202020204" pitchFamily="34" charset="0"/>
              </a:rPr>
              <a:t>(BASE BUILDING)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FD2ED4A-BB44-A074-79E0-1D646E33AF04}"/>
              </a:ext>
            </a:extLst>
          </p:cNvPr>
          <p:cNvSpPr txBox="1"/>
          <p:nvPr/>
        </p:nvSpPr>
        <p:spPr>
          <a:xfrm>
            <a:off x="8178904" y="5255104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Trebuchet MS" panose="020B0603020202020204" pitchFamily="34" charset="0"/>
              </a:rPr>
              <a:t>ONE-TIME INITIATIVES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84FB2D-24EF-B4FB-FEC4-CC088027353B}"/>
              </a:ext>
            </a:extLst>
          </p:cNvPr>
          <p:cNvSpPr txBox="1"/>
          <p:nvPr/>
        </p:nvSpPr>
        <p:spPr>
          <a:xfrm>
            <a:off x="4486884" y="5260024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Trebuchet MS" panose="020B0603020202020204" pitchFamily="34" charset="0"/>
              </a:rPr>
              <a:t>PERFORMANCE (BASE)</a:t>
            </a:r>
          </a:p>
        </p:txBody>
      </p:sp>
    </p:spTree>
    <p:extLst>
      <p:ext uri="{BB962C8B-B14F-4D97-AF65-F5344CB8AC3E}">
        <p14:creationId xmlns:p14="http://schemas.microsoft.com/office/powerpoint/2010/main" val="2187037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HE Color Scheme">
      <a:dk1>
        <a:srgbClr val="000000"/>
      </a:dk1>
      <a:lt1>
        <a:srgbClr val="FFFFFF"/>
      </a:lt1>
      <a:dk2>
        <a:srgbClr val="5C6670"/>
      </a:dk2>
      <a:lt2>
        <a:srgbClr val="D0D2D3"/>
      </a:lt2>
      <a:accent1>
        <a:srgbClr val="001970"/>
      </a:accent1>
      <a:accent2>
        <a:srgbClr val="407CCA"/>
      </a:accent2>
      <a:accent3>
        <a:srgbClr val="34647E"/>
      </a:accent3>
      <a:accent4>
        <a:srgbClr val="6D3A5D"/>
      </a:accent4>
      <a:accent5>
        <a:srgbClr val="6CC049"/>
      </a:accent5>
      <a:accent6>
        <a:srgbClr val="F6B333"/>
      </a:accent6>
      <a:hlink>
        <a:srgbClr val="0563C1"/>
      </a:hlink>
      <a:folHlink>
        <a:srgbClr val="6D3A5D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9A436ABE48074598B787B7BA7FF3B5" ma:contentTypeVersion="15" ma:contentTypeDescription="Create a new document." ma:contentTypeScope="" ma:versionID="f8febbeaa4b880d77a94322156e1e89c">
  <xsd:schema xmlns:xsd="http://www.w3.org/2001/XMLSchema" xmlns:xs="http://www.w3.org/2001/XMLSchema" xmlns:p="http://schemas.microsoft.com/office/2006/metadata/properties" xmlns:ns3="b2a870a5-bb6a-4ffa-a718-b3094f910383" xmlns:ns4="cd4cc2a0-4aa9-40cd-ae72-75ea48ee5553" targetNamespace="http://schemas.microsoft.com/office/2006/metadata/properties" ma:root="true" ma:fieldsID="be99ec17522983a1041dda99a84b6852" ns3:_="" ns4:_="">
    <xsd:import namespace="b2a870a5-bb6a-4ffa-a718-b3094f910383"/>
    <xsd:import namespace="cd4cc2a0-4aa9-40cd-ae72-75ea48ee555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_activity" minOccurs="0"/>
                <xsd:element ref="ns3:MediaLengthInSecond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870a5-bb6a-4ffa-a718-b3094f9103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4cc2a0-4aa9-40cd-ae72-75ea48ee555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2a870a5-bb6a-4ffa-a718-b3094f910383" xsi:nil="true"/>
  </documentManagement>
</p:properties>
</file>

<file path=customXml/itemProps1.xml><?xml version="1.0" encoding="utf-8"?>
<ds:datastoreItem xmlns:ds="http://schemas.openxmlformats.org/officeDocument/2006/customXml" ds:itemID="{D83A12AF-7B83-41CE-8442-57EF2DF227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BFBA85-C675-4EFC-A60E-747C6DAB80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870a5-bb6a-4ffa-a718-b3094f910383"/>
    <ds:schemaRef ds:uri="cd4cc2a0-4aa9-40cd-ae72-75ea48ee55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9E68F2-377F-41F7-9EAF-7A1AFA5DBC31}">
  <ds:schemaRefs>
    <ds:schemaRef ds:uri="http://purl.org/dc/dcmitype/"/>
    <ds:schemaRef ds:uri="cd4cc2a0-4aa9-40cd-ae72-75ea48ee5553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office/infopath/2007/PartnerControls"/>
    <ds:schemaRef ds:uri="b2a870a5-bb6a-4ffa-a718-b3094f91038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18498</TotalTime>
  <Words>654</Words>
  <Application>Microsoft Office PowerPoint</Application>
  <PresentationFormat>Widescreen</PresentationFormat>
  <Paragraphs>90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Museo Slab 500</vt:lpstr>
      <vt:lpstr>Trebuchet MS</vt:lpstr>
      <vt:lpstr>Office Theme</vt:lpstr>
      <vt:lpstr>Fiscal Year 2025 Higher Education Funding Formula</vt:lpstr>
      <vt:lpstr>National Funding Context</vt:lpstr>
      <vt:lpstr>National Funding Context</vt:lpstr>
      <vt:lpstr>State Funding Context</vt:lpstr>
      <vt:lpstr>State Funding Context</vt:lpstr>
      <vt:lpstr>CORE MINIMUM COSTS​</vt:lpstr>
      <vt:lpstr>PowerPoint Presentation</vt:lpstr>
      <vt:lpstr>PowerPoint Presentation</vt:lpstr>
      <vt:lpstr>PowerPoint Presentation</vt:lpstr>
      <vt:lpstr>Master Plan Performance Categories  STEP 2</vt:lpstr>
      <vt:lpstr>Colorado’s Performance-Based Funding Formula</vt:lpstr>
      <vt:lpstr> CCHE Statutory Obligations</vt:lpstr>
      <vt:lpstr>PowerPoint Presentation</vt:lpstr>
      <vt:lpstr>Institution Performance on Step 2 Metrics</vt:lpstr>
      <vt:lpstr>Fiscal Year 2024-25 Funding Scenarios</vt:lpstr>
      <vt:lpstr>Commission Action Required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Ralston Vaz</dc:creator>
  <cp:lastModifiedBy>Lauren Gilliland</cp:lastModifiedBy>
  <cp:revision>218</cp:revision>
  <cp:lastPrinted>2019-09-05T18:29:49Z</cp:lastPrinted>
  <dcterms:created xsi:type="dcterms:W3CDTF">2017-05-09T22:12:32Z</dcterms:created>
  <dcterms:modified xsi:type="dcterms:W3CDTF">2023-10-24T13:31:41Z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0x010100569A436ABE48074598B787B7BA7FF3B5</vt:lpwstr>
  </property>
</Properties>
</file>