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4" r:id="rId4"/>
  </p:sldMasterIdLst>
  <p:notesMasterIdLst>
    <p:notesMasterId r:id="rId24"/>
  </p:notesMasterIdLst>
  <p:handoutMasterIdLst>
    <p:handoutMasterId r:id="rId25"/>
  </p:handoutMasterIdLst>
  <p:sldIdLst>
    <p:sldId id="2147478931" r:id="rId5"/>
    <p:sldId id="2147478932" r:id="rId6"/>
    <p:sldId id="2147478933" r:id="rId7"/>
    <p:sldId id="2147478944" r:id="rId8"/>
    <p:sldId id="2147478945" r:id="rId9"/>
    <p:sldId id="2147478935" r:id="rId10"/>
    <p:sldId id="2147478936" r:id="rId11"/>
    <p:sldId id="2147478937" r:id="rId12"/>
    <p:sldId id="2147478938" r:id="rId13"/>
    <p:sldId id="2147478939" r:id="rId14"/>
    <p:sldId id="2147478951" r:id="rId15"/>
    <p:sldId id="2147478940" r:id="rId16"/>
    <p:sldId id="2147478942" r:id="rId17"/>
    <p:sldId id="2147478943" r:id="rId18"/>
    <p:sldId id="2147478941" r:id="rId19"/>
    <p:sldId id="2147478948" r:id="rId20"/>
    <p:sldId id="2147478947" r:id="rId21"/>
    <p:sldId id="2147478950" r:id="rId22"/>
    <p:sldId id="2147468369" r:id="rId23"/>
  </p:sldIdLst>
  <p:sldSz cx="12192000" cy="6858000"/>
  <p:notesSz cx="6858000" cy="9144000"/>
  <p:embeddedFontLst>
    <p:embeddedFont>
      <p:font typeface="Avenir Next LT Pro" panose="020B0504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DHE Survey Content" id="{6EE9C1AB-5165-46BA-B769-E2F5B7852223}">
          <p14:sldIdLst>
            <p14:sldId id="2147478931"/>
            <p14:sldId id="2147478932"/>
            <p14:sldId id="2147478933"/>
            <p14:sldId id="2147478944"/>
            <p14:sldId id="2147478945"/>
            <p14:sldId id="2147478935"/>
            <p14:sldId id="2147478936"/>
            <p14:sldId id="2147478937"/>
            <p14:sldId id="2147478938"/>
            <p14:sldId id="2147478939"/>
            <p14:sldId id="2147478951"/>
            <p14:sldId id="2147478940"/>
            <p14:sldId id="2147478942"/>
            <p14:sldId id="2147478943"/>
            <p14:sldId id="2147478941"/>
            <p14:sldId id="2147478948"/>
            <p14:sldId id="2147478947"/>
            <p14:sldId id="2147478950"/>
            <p14:sldId id="21474683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2F9B00-1143-8921-69C1-6F3755647054}" name="Brooke Roehrick" initials="BR" userId="S::brooke.roehrick@slalom.com::68bdd573-41c9-4dd1-94f6-8d056569b842" providerId="AD"/>
  <p188:author id="{D25A4316-F5A3-FF79-BE96-63B3D912337E}" name="Jeffrey Underwood" initials="JU" userId="S::jeffrey.underwood@slalom.com::053f4af7-596e-4c94-95aa-3ef185096cd3" providerId="AD"/>
  <p188:author id="{8BB47439-8F4B-5D2C-5683-CECC6B270A7F}" name="Jamie Barnhorst" initials="JB" userId="S::jamie.barnhorst@slalom.com::58546220-bbcf-4447-8279-b42120887e1f" providerId="AD"/>
  <p188:author id="{82E6559A-C56D-D117-5E44-FA4DF0890D3F}" name="Alejandro Kahaner" initials="AK" userId="085ae13fdc309322" providerId="Windows Live"/>
  <p188:author id="{F1EF96CB-A35D-BCA1-ED01-A6D4A740F990}" name="Molly Ferree" initials="MF" userId="S::molly.ferree@slalom.com::07c51b9c-c743-45b5-a824-5d0e02a8ef21" providerId="AD"/>
  <p188:author id="{6595DFEA-A893-E008-CA68-DC121CD58994}" name="Erinn Lawber" initials="EL" userId="ec579f71cb18cbc9" providerId="Windows Live"/>
  <p188:author id="{8B40A6FE-8845-2693-0065-3E21350E9337}" name="Alyssa Lahham" initials="AL" userId="S::alyssa.lahham@slalom.com::1c58bcca-4c38-4ca8-9575-4e072e31c8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62790-13D3-4759-85CD-36683E9BECC1}" v="2" dt="2025-02-07T16:44:26.764"/>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1"/>
    <p:restoredTop sz="94658"/>
  </p:normalViewPr>
  <p:slideViewPr>
    <p:cSldViewPr snapToGrid="0">
      <p:cViewPr varScale="1">
        <p:scale>
          <a:sx n="105" d="100"/>
          <a:sy n="105" d="100"/>
        </p:scale>
        <p:origin x="1098" y="96"/>
      </p:cViewPr>
      <p:guideLst/>
    </p:cSldViewPr>
  </p:slideViewPr>
  <p:outlineViewPr>
    <p:cViewPr>
      <p:scale>
        <a:sx n="33" d="100"/>
        <a:sy n="33" d="100"/>
      </p:scale>
      <p:origin x="0" y="-1984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Baccei" userId="bdb7ac0e-3ece-4cb0-8f49-19267decce04" providerId="ADAL" clId="{32162790-13D3-4759-85CD-36683E9BECC1}"/>
    <pc:docChg chg="undo custSel modSld">
      <pc:chgData name="Mark Baccei" userId="bdb7ac0e-3ece-4cb0-8f49-19267decce04" providerId="ADAL" clId="{32162790-13D3-4759-85CD-36683E9BECC1}" dt="2025-02-07T16:41:26.177" v="8" actId="478"/>
      <pc:docMkLst>
        <pc:docMk/>
      </pc:docMkLst>
      <pc:sldChg chg="modSp mod">
        <pc:chgData name="Mark Baccei" userId="bdb7ac0e-3ece-4cb0-8f49-19267decce04" providerId="ADAL" clId="{32162790-13D3-4759-85CD-36683E9BECC1}" dt="2025-02-07T16:41:06.837" v="3" actId="962"/>
        <pc:sldMkLst>
          <pc:docMk/>
          <pc:sldMk cId="3085662206" sldId="2147478935"/>
        </pc:sldMkLst>
        <pc:spChg chg="mod">
          <ac:chgData name="Mark Baccei" userId="bdb7ac0e-3ece-4cb0-8f49-19267decce04" providerId="ADAL" clId="{32162790-13D3-4759-85CD-36683E9BECC1}" dt="2025-02-07T16:41:06.837" v="3" actId="962"/>
          <ac:spMkLst>
            <pc:docMk/>
            <pc:sldMk cId="3085662206" sldId="2147478935"/>
            <ac:spMk id="3" creationId="{B6A269FB-681D-F39D-9A77-CF50066FBAEE}"/>
          </ac:spMkLst>
        </pc:spChg>
      </pc:sldChg>
      <pc:sldChg chg="modSp mod">
        <pc:chgData name="Mark Baccei" userId="bdb7ac0e-3ece-4cb0-8f49-19267decce04" providerId="ADAL" clId="{32162790-13D3-4759-85CD-36683E9BECC1}" dt="2025-02-07T16:41:16.161" v="4" actId="962"/>
        <pc:sldMkLst>
          <pc:docMk/>
          <pc:sldMk cId="1184792010" sldId="2147478939"/>
        </pc:sldMkLst>
        <pc:spChg chg="mod">
          <ac:chgData name="Mark Baccei" userId="bdb7ac0e-3ece-4cb0-8f49-19267decce04" providerId="ADAL" clId="{32162790-13D3-4759-85CD-36683E9BECC1}" dt="2025-02-07T16:41:16.161" v="4" actId="962"/>
          <ac:spMkLst>
            <pc:docMk/>
            <pc:sldMk cId="1184792010" sldId="2147478939"/>
            <ac:spMk id="3" creationId="{4B1DCA95-4FAF-FF54-3BF1-63FC762DB1AE}"/>
          </ac:spMkLst>
        </pc:spChg>
      </pc:sldChg>
      <pc:sldChg chg="modSp mod">
        <pc:chgData name="Mark Baccei" userId="bdb7ac0e-3ece-4cb0-8f49-19267decce04" providerId="ADAL" clId="{32162790-13D3-4759-85CD-36683E9BECC1}" dt="2025-02-07T16:40:48.097" v="2" actId="962"/>
        <pc:sldMkLst>
          <pc:docMk/>
          <pc:sldMk cId="736006125" sldId="2147478944"/>
        </pc:sldMkLst>
        <pc:spChg chg="mod ord">
          <ac:chgData name="Mark Baccei" userId="bdb7ac0e-3ece-4cb0-8f49-19267decce04" providerId="ADAL" clId="{32162790-13D3-4759-85CD-36683E9BECC1}" dt="2025-02-07T16:40:48.097" v="2" actId="962"/>
          <ac:spMkLst>
            <pc:docMk/>
            <pc:sldMk cId="736006125" sldId="2147478944"/>
            <ac:spMk id="3" creationId="{974E8681-3806-1FD3-9627-7D8888FE160E}"/>
          </ac:spMkLst>
        </pc:spChg>
      </pc:sldChg>
      <pc:sldChg chg="addSp delSp modSp mod">
        <pc:chgData name="Mark Baccei" userId="bdb7ac0e-3ece-4cb0-8f49-19267decce04" providerId="ADAL" clId="{32162790-13D3-4759-85CD-36683E9BECC1}" dt="2025-02-07T16:41:26.177" v="8" actId="478"/>
        <pc:sldMkLst>
          <pc:docMk/>
          <pc:sldMk cId="2388460332" sldId="2147478947"/>
        </pc:sldMkLst>
        <pc:spChg chg="add del mod ord">
          <ac:chgData name="Mark Baccei" userId="bdb7ac0e-3ece-4cb0-8f49-19267decce04" providerId="ADAL" clId="{32162790-13D3-4759-85CD-36683E9BECC1}" dt="2025-02-07T16:41:26.177" v="8" actId="478"/>
          <ac:spMkLst>
            <pc:docMk/>
            <pc:sldMk cId="2388460332" sldId="2147478947"/>
            <ac:spMk id="3" creationId="{4A371F37-54BB-71A9-35E8-D6EDD724418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E69876-2BB9-4C13-BC90-4C5170103F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b="1"/>
          </a:p>
        </p:txBody>
      </p:sp>
      <p:sp>
        <p:nvSpPr>
          <p:cNvPr id="3" name="Date Placeholder 2">
            <a:extLst>
              <a:ext uri="{FF2B5EF4-FFF2-40B4-BE49-F238E27FC236}">
                <a16:creationId xmlns:a16="http://schemas.microsoft.com/office/drawing/2014/main" id="{B4D70B54-AA6F-4069-B867-90F5B6AD44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51E737-F236-4BB9-8646-7AEE0862CFC7}" type="datetimeFigureOut">
              <a:rPr lang="en-US" sz="800" smtClean="0"/>
              <a:t>2/7/2025</a:t>
            </a:fld>
            <a:endParaRPr lang="en-US" sz="800"/>
          </a:p>
        </p:txBody>
      </p:sp>
      <p:sp>
        <p:nvSpPr>
          <p:cNvPr id="4" name="Footer Placeholder 3">
            <a:extLst>
              <a:ext uri="{FF2B5EF4-FFF2-40B4-BE49-F238E27FC236}">
                <a16:creationId xmlns:a16="http://schemas.microsoft.com/office/drawing/2014/main" id="{05B0FA07-EA8A-4489-8329-C7D5E5CFC2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800"/>
          </a:p>
        </p:txBody>
      </p:sp>
      <p:sp>
        <p:nvSpPr>
          <p:cNvPr id="5" name="Slide Number Placeholder 4">
            <a:extLst>
              <a:ext uri="{FF2B5EF4-FFF2-40B4-BE49-F238E27FC236}">
                <a16:creationId xmlns:a16="http://schemas.microsoft.com/office/drawing/2014/main" id="{44E63906-4325-49A4-B35E-55495D37A9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AE7397-DCD0-411E-96FF-56C058BB3580}" type="slidenum">
              <a:rPr lang="en-US" sz="800" smtClean="0"/>
              <a:t>‹#›</a:t>
            </a:fld>
            <a:endParaRPr lang="en-US" sz="800"/>
          </a:p>
        </p:txBody>
      </p:sp>
    </p:spTree>
    <p:extLst>
      <p:ext uri="{BB962C8B-B14F-4D97-AF65-F5344CB8AC3E}">
        <p14:creationId xmlns:p14="http://schemas.microsoft.com/office/powerpoint/2010/main" val="455333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b="1"/>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D8DC90B5-2E03-4135-B528-1241C30C095B}"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chemeClr val="bg2"/>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B47F534D-C1C8-4AA5-88B2-A9405FF0088B}" type="slidenum">
              <a:rPr lang="en-US" smtClean="0"/>
              <a:pPr/>
              <a:t>‹#›</a:t>
            </a:fld>
            <a:endParaRPr lang="en-US"/>
          </a:p>
        </p:txBody>
      </p:sp>
    </p:spTree>
    <p:extLst>
      <p:ext uri="{BB962C8B-B14F-4D97-AF65-F5344CB8AC3E}">
        <p14:creationId xmlns:p14="http://schemas.microsoft.com/office/powerpoint/2010/main" val="1629788597"/>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20000"/>
      </a:lnSpc>
      <a:defRPr sz="1100" kern="1200">
        <a:solidFill>
          <a:schemeClr val="tx1"/>
        </a:solidFill>
        <a:latin typeface="+mn-lt"/>
        <a:ea typeface="+mn-ea"/>
        <a:cs typeface="+mn-cs"/>
      </a:defRPr>
    </a:lvl1pPr>
    <a:lvl2pPr marL="457200" algn="l" defTabSz="914400" rtl="0" eaLnBrk="1" latinLnBrk="0" hangingPunct="1">
      <a:lnSpc>
        <a:spcPct val="120000"/>
      </a:lnSpc>
      <a:defRPr sz="1100" kern="1200">
        <a:solidFill>
          <a:schemeClr val="tx1"/>
        </a:solidFill>
        <a:latin typeface="+mn-lt"/>
        <a:ea typeface="+mn-ea"/>
        <a:cs typeface="+mn-cs"/>
      </a:defRPr>
    </a:lvl2pPr>
    <a:lvl3pPr marL="914400" algn="l" defTabSz="914400" rtl="0" eaLnBrk="1" latinLnBrk="0" hangingPunct="1">
      <a:lnSpc>
        <a:spcPct val="120000"/>
      </a:lnSpc>
      <a:defRPr sz="1100" kern="1200">
        <a:solidFill>
          <a:schemeClr val="tx1"/>
        </a:solidFill>
        <a:latin typeface="+mn-lt"/>
        <a:ea typeface="+mn-ea"/>
        <a:cs typeface="+mn-cs"/>
      </a:defRPr>
    </a:lvl3pPr>
    <a:lvl4pPr marL="1371600" algn="l" defTabSz="914400" rtl="0" eaLnBrk="1" latinLnBrk="0" hangingPunct="1">
      <a:lnSpc>
        <a:spcPct val="120000"/>
      </a:lnSpc>
      <a:defRPr sz="1100" kern="1200">
        <a:solidFill>
          <a:schemeClr val="tx1"/>
        </a:solidFill>
        <a:latin typeface="+mn-lt"/>
        <a:ea typeface="+mn-ea"/>
        <a:cs typeface="+mn-cs"/>
      </a:defRPr>
    </a:lvl4pPr>
    <a:lvl5pPr marL="1828800" algn="l" defTabSz="914400" rtl="0" eaLnBrk="1" latinLnBrk="0" hangingPunct="1">
      <a:lnSpc>
        <a:spcPct val="120000"/>
      </a:lnSpc>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F534D-C1C8-4AA5-88B2-A9405FF0088B}" type="slidenum">
              <a:rPr lang="en-US" smtClean="0"/>
              <a:pPr/>
              <a:t>1</a:t>
            </a:fld>
            <a:endParaRPr lang="en-US"/>
          </a:p>
        </p:txBody>
      </p:sp>
    </p:spTree>
    <p:extLst>
      <p:ext uri="{BB962C8B-B14F-4D97-AF65-F5344CB8AC3E}">
        <p14:creationId xmlns:p14="http://schemas.microsoft.com/office/powerpoint/2010/main" val="725344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accent1"/>
        </a:solidFill>
        <a:effectLst/>
      </p:bgPr>
    </p:bg>
    <p:spTree>
      <p:nvGrpSpPr>
        <p:cNvPr id="1" name=""/>
        <p:cNvGrpSpPr/>
        <p:nvPr/>
      </p:nvGrpSpPr>
      <p:grpSpPr>
        <a:xfrm>
          <a:off x="0" y="0"/>
          <a:ext cx="0" cy="0"/>
          <a:chOff x="0" y="0"/>
          <a:chExt cx="0" cy="0"/>
        </a:xfrm>
      </p:grpSpPr>
      <p:sp>
        <p:nvSpPr>
          <p:cNvPr id="37" name="Text Placeholder 4">
            <a:extLst>
              <a:ext uri="{FF2B5EF4-FFF2-40B4-BE49-F238E27FC236}">
                <a16:creationId xmlns:a16="http://schemas.microsoft.com/office/drawing/2014/main" id="{DBC706B5-DD0D-21FC-8DFC-D9B4B0C03970}"/>
              </a:ext>
            </a:extLst>
          </p:cNvPr>
          <p:cNvSpPr>
            <a:spLocks noGrp="1"/>
          </p:cNvSpPr>
          <p:nvPr>
            <p:ph type="body" sz="quarter" idx="14" hasCustomPrompt="1"/>
          </p:nvPr>
        </p:nvSpPr>
        <p:spPr>
          <a:xfrm>
            <a:off x="1511300" y="978084"/>
            <a:ext cx="8229599" cy="345414"/>
          </a:xfrm>
        </p:spPr>
        <p:txBody>
          <a:bodyPr anchor="ctr"/>
          <a:lstStyle>
            <a:lvl1pPr marL="0" indent="0">
              <a:buNone/>
              <a:defRPr sz="1200" b="1" cap="all" spc="150" baseline="0"/>
            </a:lvl1pPr>
            <a:lvl2pPr>
              <a:defRPr sz="1100"/>
            </a:lvl2pPr>
            <a:lvl3pPr>
              <a:defRPr sz="800"/>
            </a:lvl3pPr>
            <a:lvl4pPr>
              <a:defRPr sz="800"/>
            </a:lvl4pPr>
            <a:lvl5pPr>
              <a:defRPr sz="800"/>
            </a:lvl5pPr>
          </a:lstStyle>
          <a:p>
            <a:pPr lvl="0"/>
            <a:r>
              <a:rPr lang="en-US"/>
              <a:t>Deck type</a:t>
            </a:r>
          </a:p>
        </p:txBody>
      </p:sp>
      <p:sp>
        <p:nvSpPr>
          <p:cNvPr id="38" name="Text Placeholder 4">
            <a:extLst>
              <a:ext uri="{FF2B5EF4-FFF2-40B4-BE49-F238E27FC236}">
                <a16:creationId xmlns:a16="http://schemas.microsoft.com/office/drawing/2014/main" id="{6C94BFD7-BDCD-196E-6E6A-314E0DFD6E80}"/>
              </a:ext>
            </a:extLst>
          </p:cNvPr>
          <p:cNvSpPr>
            <a:spLocks noGrp="1"/>
          </p:cNvSpPr>
          <p:nvPr>
            <p:ph type="body" sz="quarter" idx="15" hasCustomPrompt="1"/>
          </p:nvPr>
        </p:nvSpPr>
        <p:spPr>
          <a:xfrm>
            <a:off x="1511300" y="1222961"/>
            <a:ext cx="8229599" cy="345414"/>
          </a:xfrm>
        </p:spPr>
        <p:txBody>
          <a:bodyPr anchor="ctr"/>
          <a:lstStyle>
            <a:lvl1pPr marL="0" indent="0">
              <a:buNone/>
              <a:defRPr sz="1200" b="1" cap="all" spc="150" baseline="0"/>
            </a:lvl1pPr>
            <a:lvl2pPr>
              <a:defRPr sz="1100"/>
            </a:lvl2pPr>
            <a:lvl3pPr>
              <a:defRPr sz="800"/>
            </a:lvl3pPr>
            <a:lvl4pPr>
              <a:defRPr sz="800"/>
            </a:lvl4pPr>
            <a:lvl5pPr>
              <a:defRPr sz="800"/>
            </a:lvl5pPr>
          </a:lstStyle>
          <a:p>
            <a:pPr lvl="0"/>
            <a:r>
              <a:rPr lang="en-US"/>
              <a:t>Date</a:t>
            </a:r>
          </a:p>
        </p:txBody>
      </p:sp>
      <p:sp>
        <p:nvSpPr>
          <p:cNvPr id="2" name="Title 1">
            <a:extLst>
              <a:ext uri="{FF2B5EF4-FFF2-40B4-BE49-F238E27FC236}">
                <a16:creationId xmlns:a16="http://schemas.microsoft.com/office/drawing/2014/main" id="{3176A2F6-09EE-411D-ABA1-2E989674E940}"/>
              </a:ext>
            </a:extLst>
          </p:cNvPr>
          <p:cNvSpPr>
            <a:spLocks noGrp="1"/>
          </p:cNvSpPr>
          <p:nvPr>
            <p:ph type="ctrTitle"/>
          </p:nvPr>
        </p:nvSpPr>
        <p:spPr>
          <a:xfrm>
            <a:off x="1511300" y="2285999"/>
            <a:ext cx="8229600" cy="1828802"/>
          </a:xfrm>
        </p:spPr>
        <p:txBody>
          <a:bodyPr anchor="b"/>
          <a:lstStyle>
            <a:lvl1pPr algn="l">
              <a:defRPr sz="6600"/>
            </a:lvl1pPr>
          </a:lstStyle>
          <a:p>
            <a:r>
              <a:rPr lang="en-US"/>
              <a:t>Click to edit Master title style</a:t>
            </a:r>
          </a:p>
        </p:txBody>
      </p:sp>
      <p:sp>
        <p:nvSpPr>
          <p:cNvPr id="5" name="Text Placeholder 4">
            <a:extLst>
              <a:ext uri="{FF2B5EF4-FFF2-40B4-BE49-F238E27FC236}">
                <a16:creationId xmlns:a16="http://schemas.microsoft.com/office/drawing/2014/main" id="{5B38B860-6BB0-B1A5-DE3D-941BE9A2840C}"/>
              </a:ext>
            </a:extLst>
          </p:cNvPr>
          <p:cNvSpPr>
            <a:spLocks noGrp="1"/>
          </p:cNvSpPr>
          <p:nvPr>
            <p:ph type="body" sz="quarter" idx="13"/>
          </p:nvPr>
        </p:nvSpPr>
        <p:spPr>
          <a:xfrm>
            <a:off x="1511300" y="4596115"/>
            <a:ext cx="8229599" cy="503049"/>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sp>
        <p:nvSpPr>
          <p:cNvPr id="14" name="Picture Placeholder 5">
            <a:extLst>
              <a:ext uri="{FF2B5EF4-FFF2-40B4-BE49-F238E27FC236}">
                <a16:creationId xmlns:a16="http://schemas.microsoft.com/office/drawing/2014/main" id="{AD295C37-A67F-85DD-1EA6-C16F8D707D28}"/>
              </a:ext>
            </a:extLst>
          </p:cNvPr>
          <p:cNvSpPr>
            <a:spLocks noGrp="1"/>
          </p:cNvSpPr>
          <p:nvPr>
            <p:ph type="pic" sz="quarter" idx="16" hasCustomPrompt="1"/>
          </p:nvPr>
        </p:nvSpPr>
        <p:spPr>
          <a:xfrm>
            <a:off x="1511300" y="5627683"/>
            <a:ext cx="3027622" cy="661824"/>
          </a:xfrm>
        </p:spPr>
        <p:txBody>
          <a:bodyPr anchor="ctr"/>
          <a:lstStyle>
            <a:lvl1pPr marL="0" indent="0" algn="ctr">
              <a:buNone/>
              <a:defRPr sz="900" b="1" cap="all" baseline="0"/>
            </a:lvl1pPr>
          </a:lstStyle>
          <a:p>
            <a:r>
              <a:rPr lang="en-US"/>
              <a:t>Click icon to insert Client logo</a:t>
            </a:r>
          </a:p>
        </p:txBody>
      </p:sp>
      <p:grpSp>
        <p:nvGrpSpPr>
          <p:cNvPr id="24" name="Group 23">
            <a:extLst>
              <a:ext uri="{FF2B5EF4-FFF2-40B4-BE49-F238E27FC236}">
                <a16:creationId xmlns:a16="http://schemas.microsoft.com/office/drawing/2014/main" id="{37B9B1A0-930E-F611-6293-BB9611BC6127}"/>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25" name="Rectangle 24">
              <a:extLst>
                <a:ext uri="{FF2B5EF4-FFF2-40B4-BE49-F238E27FC236}">
                  <a16:creationId xmlns:a16="http://schemas.microsoft.com/office/drawing/2014/main" id="{32B48BEB-0E70-AC50-D6E3-4377692B0ADB}"/>
                </a:ext>
              </a:extLst>
            </p:cNvPr>
            <p:cNvSpPr/>
            <p:nvPr/>
          </p:nvSpPr>
          <p:spPr>
            <a:xfrm>
              <a:off x="0" y="6720840"/>
              <a:ext cx="2442685"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26" name="Rectangle 25">
              <a:extLst>
                <a:ext uri="{FF2B5EF4-FFF2-40B4-BE49-F238E27FC236}">
                  <a16:creationId xmlns:a16="http://schemas.microsoft.com/office/drawing/2014/main" id="{11E2F345-BACE-BB10-1BFA-BFDDCD6E15A7}"/>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27" name="Rectangle 26">
              <a:extLst>
                <a:ext uri="{FF2B5EF4-FFF2-40B4-BE49-F238E27FC236}">
                  <a16:creationId xmlns:a16="http://schemas.microsoft.com/office/drawing/2014/main" id="{1A8C897E-2042-6F06-6844-38D47C67D196}"/>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28" name="Rectangle 27">
              <a:extLst>
                <a:ext uri="{FF2B5EF4-FFF2-40B4-BE49-F238E27FC236}">
                  <a16:creationId xmlns:a16="http://schemas.microsoft.com/office/drawing/2014/main" id="{34D4E0F9-F633-6A6E-3158-2D30A479CB08}"/>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29" name="Rectangle 28">
              <a:extLst>
                <a:ext uri="{FF2B5EF4-FFF2-40B4-BE49-F238E27FC236}">
                  <a16:creationId xmlns:a16="http://schemas.microsoft.com/office/drawing/2014/main" id="{C917D8D6-8AD3-F45E-EE54-5C0F159E2C96}"/>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pic>
        <p:nvPicPr>
          <p:cNvPr id="30" name="Picture 9">
            <a:extLst>
              <a:ext uri="{FF2B5EF4-FFF2-40B4-BE49-F238E27FC236}">
                <a16:creationId xmlns:a16="http://schemas.microsoft.com/office/drawing/2014/main" id="{AC202CA2-841E-B2A5-A6D3-46104332A1B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28031" y="487391"/>
            <a:ext cx="1296588" cy="336153"/>
          </a:xfrm>
          <a:prstGeom prst="rect">
            <a:avLst/>
          </a:prstGeom>
        </p:spPr>
      </p:pic>
    </p:spTree>
    <p:extLst>
      <p:ext uri="{BB962C8B-B14F-4D97-AF65-F5344CB8AC3E}">
        <p14:creationId xmlns:p14="http://schemas.microsoft.com/office/powerpoint/2010/main" val="33096331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E89F-C984-5EC9-C88A-F8A37D1B7BF9}"/>
              </a:ext>
            </a:extLst>
          </p:cNvPr>
          <p:cNvSpPr>
            <a:spLocks noGrp="1"/>
          </p:cNvSpPr>
          <p:nvPr>
            <p:ph type="title"/>
          </p:nvPr>
        </p:nvSpPr>
        <p:spPr>
          <a:xfrm>
            <a:off x="571500" y="571500"/>
            <a:ext cx="11049000" cy="457200"/>
          </a:xfrm>
        </p:spPr>
        <p:txBody>
          <a:bodyPr/>
          <a:lstStyle/>
          <a:p>
            <a:r>
              <a:rPr lang="en-US"/>
              <a:t>Click to edit Master title style</a:t>
            </a:r>
          </a:p>
        </p:txBody>
      </p:sp>
      <p:sp>
        <p:nvSpPr>
          <p:cNvPr id="6" name="Text Placeholder 11">
            <a:extLst>
              <a:ext uri="{FF2B5EF4-FFF2-40B4-BE49-F238E27FC236}">
                <a16:creationId xmlns:a16="http://schemas.microsoft.com/office/drawing/2014/main" id="{EABBFFFC-4A62-D7DA-D186-A68A2AF381C9}"/>
              </a:ext>
            </a:extLst>
          </p:cNvPr>
          <p:cNvSpPr>
            <a:spLocks noGrp="1"/>
          </p:cNvSpPr>
          <p:nvPr>
            <p:ph type="body" sz="quarter" idx="13"/>
          </p:nvPr>
        </p:nvSpPr>
        <p:spPr>
          <a:xfrm>
            <a:off x="571500" y="1158420"/>
            <a:ext cx="11049000" cy="40368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3" name="Footer Placeholder 2">
            <a:extLst>
              <a:ext uri="{FF2B5EF4-FFF2-40B4-BE49-F238E27FC236}">
                <a16:creationId xmlns:a16="http://schemas.microsoft.com/office/drawing/2014/main" id="{E233D797-4FB2-4DE2-244F-66B8D169D16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4379A54F-D44C-840B-946D-8F1906CFCA0E}"/>
              </a:ext>
              <a:ext uri="{C183D7F6-B498-43B3-948B-1728B52AA6E4}">
                <adec:decorative xmlns:adec="http://schemas.microsoft.com/office/drawing/2017/decorative" val="1"/>
              </a:ext>
            </a:extLst>
          </p:cNvPr>
          <p:cNvSpPr>
            <a:spLocks noGrp="1"/>
          </p:cNvSpPr>
          <p:nvPr>
            <p:ph type="dt" sz="half" idx="11"/>
          </p:nvPr>
        </p:nvSpPr>
        <p:spPr/>
        <p:txBody>
          <a:bodyPr/>
          <a:lstStyle/>
          <a:p>
            <a:fld id="{94779F9C-2379-4946-84FF-DBB76193FE00}" type="datetimeyyyy">
              <a:rPr lang="en-US" smtClean="0"/>
              <a:t>2025</a:t>
            </a:fld>
            <a:endParaRPr lang="en-US"/>
          </a:p>
        </p:txBody>
      </p:sp>
      <p:sp>
        <p:nvSpPr>
          <p:cNvPr id="5" name="Slide Number Placeholder 4">
            <a:extLst>
              <a:ext uri="{FF2B5EF4-FFF2-40B4-BE49-F238E27FC236}">
                <a16:creationId xmlns:a16="http://schemas.microsoft.com/office/drawing/2014/main" id="{A360216C-BF44-E98D-DA57-6EC6F458EB37}"/>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362379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2 Navy">
    <p:bg>
      <p:bgPr>
        <a:solidFill>
          <a:schemeClr val="accent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F437A6-3202-4573-9F9E-294DF702E2DC}"/>
              </a:ext>
            </a:extLst>
          </p:cNvPr>
          <p:cNvSpPr>
            <a:spLocks noGrp="1"/>
          </p:cNvSpPr>
          <p:nvPr>
            <p:ph type="title"/>
          </p:nvPr>
        </p:nvSpPr>
        <p:spPr>
          <a:xfrm>
            <a:off x="571500" y="571500"/>
            <a:ext cx="11049000" cy="457200"/>
          </a:xfrm>
        </p:spPr>
        <p:txBody>
          <a:bodyPr/>
          <a:lstStyle/>
          <a:p>
            <a:r>
              <a:rPr lang="en-US"/>
              <a:t>Click to edit Master title style</a:t>
            </a:r>
          </a:p>
        </p:txBody>
      </p:sp>
      <p:sp>
        <p:nvSpPr>
          <p:cNvPr id="11" name="Text Placeholder 11">
            <a:extLst>
              <a:ext uri="{FF2B5EF4-FFF2-40B4-BE49-F238E27FC236}">
                <a16:creationId xmlns:a16="http://schemas.microsoft.com/office/drawing/2014/main" id="{B6F22CC2-F0CD-4BD6-0CCC-0649DDDBC07C}"/>
              </a:ext>
            </a:extLst>
          </p:cNvPr>
          <p:cNvSpPr>
            <a:spLocks noGrp="1"/>
          </p:cNvSpPr>
          <p:nvPr>
            <p:ph type="body" sz="quarter" idx="13"/>
          </p:nvPr>
        </p:nvSpPr>
        <p:spPr>
          <a:xfrm>
            <a:off x="571500" y="1158420"/>
            <a:ext cx="11049000" cy="40368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7" name="Date Placeholder 6">
            <a:extLst>
              <a:ext uri="{FF2B5EF4-FFF2-40B4-BE49-F238E27FC236}">
                <a16:creationId xmlns:a16="http://schemas.microsoft.com/office/drawing/2014/main" id="{C9F6B6E0-7C6E-4B17-A633-3073EAE2F85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7079A0E-CCE3-4425-B76E-96DE74F8AAFE}" type="datetimeyyyy">
              <a:rPr lang="en-US" smtClean="0"/>
              <a:t>2025</a:t>
            </a:fld>
            <a:endParaRPr lang="en-US"/>
          </a:p>
        </p:txBody>
      </p:sp>
      <p:sp>
        <p:nvSpPr>
          <p:cNvPr id="8" name="Footer Placeholder 7">
            <a:extLst>
              <a:ext uri="{FF2B5EF4-FFF2-40B4-BE49-F238E27FC236}">
                <a16:creationId xmlns:a16="http://schemas.microsoft.com/office/drawing/2014/main" id="{59D9042D-6A38-4BB0-9C68-8B691AEB356C}"/>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US"/>
              <a:t>Slalom. All Rights Reserved. Proprietary and Confidential.</a:t>
            </a:r>
          </a:p>
        </p:txBody>
      </p:sp>
      <p:sp>
        <p:nvSpPr>
          <p:cNvPr id="9" name="Slide Number Placeholder 8">
            <a:extLst>
              <a:ext uri="{FF2B5EF4-FFF2-40B4-BE49-F238E27FC236}">
                <a16:creationId xmlns:a16="http://schemas.microsoft.com/office/drawing/2014/main" id="{87C00F53-14B3-42D2-97CB-017D015B001D}"/>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B2643E34-DC33-45ED-8E33-EC0D5991E9A4}" type="slidenum">
              <a:rPr lang="en-US" smtClean="0"/>
              <a:pPr/>
              <a:t>‹#›</a:t>
            </a:fld>
            <a:endParaRPr lang="en-US"/>
          </a:p>
        </p:txBody>
      </p:sp>
      <p:pic>
        <p:nvPicPr>
          <p:cNvPr id="2" name="Picture 9">
            <a:extLst>
              <a:ext uri="{FF2B5EF4-FFF2-40B4-BE49-F238E27FC236}">
                <a16:creationId xmlns:a16="http://schemas.microsoft.com/office/drawing/2014/main" id="{BB1E46AE-9929-DF1E-3349-716244BD62E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71500" y="6472119"/>
            <a:ext cx="562567" cy="145851"/>
          </a:xfrm>
          <a:prstGeom prst="rect">
            <a:avLst/>
          </a:prstGeom>
        </p:spPr>
      </p:pic>
      <p:sp>
        <p:nvSpPr>
          <p:cNvPr id="3" name="Footer Placeholder 3">
            <a:extLst>
              <a:ext uri="{FF2B5EF4-FFF2-40B4-BE49-F238E27FC236}">
                <a16:creationId xmlns:a16="http://schemas.microsoft.com/office/drawing/2014/main" id="{879FECB6-62BE-FB89-8C3B-6CDBAA4FF694}"/>
              </a:ext>
              <a:ext uri="{C183D7F6-B498-43B3-948B-1728B52AA6E4}">
                <adec:decorative xmlns:adec="http://schemas.microsoft.com/office/drawing/2017/decorative" val="1"/>
              </a:ext>
            </a:extLst>
          </p:cNvPr>
          <p:cNvSpPr txBox="1">
            <a:spLocks/>
          </p:cNvSpPr>
          <p:nvPr userDrawn="1"/>
        </p:nvSpPr>
        <p:spPr>
          <a:xfrm>
            <a:off x="1299707" y="6503670"/>
            <a:ext cx="99087" cy="137160"/>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a:t>
            </a:r>
          </a:p>
        </p:txBody>
      </p:sp>
    </p:spTree>
    <p:extLst>
      <p:ext uri="{BB962C8B-B14F-4D97-AF65-F5344CB8AC3E}">
        <p14:creationId xmlns:p14="http://schemas.microsoft.com/office/powerpoint/2010/main" val="423800668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DE460B-8492-496E-B905-F2014225D6A2}"/>
              </a:ext>
              <a:ext uri="{C183D7F6-B498-43B3-948B-1728B52AA6E4}">
                <adec:decorative xmlns:adec="http://schemas.microsoft.com/office/drawing/2017/decorative" val="0"/>
              </a:ext>
            </a:extLst>
          </p:cNvPr>
          <p:cNvSpPr>
            <a:spLocks noGrp="1"/>
          </p:cNvSpPr>
          <p:nvPr>
            <p:ph type="pic" idx="1"/>
          </p:nvPr>
        </p:nvSpPr>
        <p:spPr>
          <a:xfrm>
            <a:off x="1524" y="0"/>
            <a:ext cx="12190476" cy="6858000"/>
          </a:xfrm>
        </p:spPr>
        <p:txBody>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4">
            <a:extLst>
              <a:ext uri="{FF2B5EF4-FFF2-40B4-BE49-F238E27FC236}">
                <a16:creationId xmlns:a16="http://schemas.microsoft.com/office/drawing/2014/main" id="{AD5942FC-23BA-B387-C59E-F125CE318EC6}"/>
              </a:ext>
            </a:extLst>
          </p:cNvPr>
          <p:cNvSpPr>
            <a:spLocks noGrp="1"/>
          </p:cNvSpPr>
          <p:nvPr>
            <p:ph type="title"/>
          </p:nvPr>
        </p:nvSpPr>
        <p:spPr>
          <a:xfrm>
            <a:off x="571500" y="571500"/>
            <a:ext cx="3530600" cy="2857500"/>
          </a:xfrm>
        </p:spPr>
        <p:txBody>
          <a:bodyPr/>
          <a:lstStyle>
            <a:lvl1pPr>
              <a:defRPr sz="5400"/>
            </a:lvl1pPr>
          </a:lstStyle>
          <a:p>
            <a:r>
              <a:rPr lang="en-US"/>
              <a:t>Click to edit Master title style</a:t>
            </a:r>
          </a:p>
        </p:txBody>
      </p:sp>
      <p:sp>
        <p:nvSpPr>
          <p:cNvPr id="10" name="Text Placeholder 11">
            <a:extLst>
              <a:ext uri="{FF2B5EF4-FFF2-40B4-BE49-F238E27FC236}">
                <a16:creationId xmlns:a16="http://schemas.microsoft.com/office/drawing/2014/main" id="{5DA49D23-12E6-9B2C-2FA3-23A5E9401889}"/>
              </a:ext>
            </a:extLst>
          </p:cNvPr>
          <p:cNvSpPr>
            <a:spLocks noGrp="1"/>
          </p:cNvSpPr>
          <p:nvPr>
            <p:ph type="body" sz="quarter" idx="20"/>
          </p:nvPr>
        </p:nvSpPr>
        <p:spPr>
          <a:xfrm>
            <a:off x="571501" y="4114800"/>
            <a:ext cx="3530600" cy="13716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DBEB2FE4-B8E6-4397-B43C-A951254865D3}"/>
              </a:ext>
              <a:ext uri="{C183D7F6-B498-43B3-948B-1728B52AA6E4}">
                <adec:decorative xmlns:adec="http://schemas.microsoft.com/office/drawing/2017/decorative" val="1"/>
              </a:ext>
            </a:extLst>
          </p:cNvPr>
          <p:cNvSpPr>
            <a:spLocks noGrp="1"/>
          </p:cNvSpPr>
          <p:nvPr>
            <p:ph type="dt" sz="half" idx="10"/>
          </p:nvPr>
        </p:nvSpPr>
        <p:spPr>
          <a:xfrm>
            <a:off x="1380744" y="6503670"/>
            <a:ext cx="255977" cy="137160"/>
          </a:xfrm>
        </p:spPr>
        <p:txBody>
          <a:bodyPr/>
          <a:lstStyle>
            <a:lvl1pPr>
              <a:defRPr>
                <a:solidFill>
                  <a:schemeClr val="tx2"/>
                </a:solidFill>
              </a:defRPr>
            </a:lvl1pPr>
          </a:lstStyle>
          <a:p>
            <a:fld id="{ACEE45C4-16CC-4860-B21C-588F11E490F7}" type="datetimeyyyy">
              <a:rPr lang="en-US" smtClean="0"/>
              <a:t>2025</a:t>
            </a:fld>
            <a:endParaRPr lang="en-US"/>
          </a:p>
        </p:txBody>
      </p:sp>
      <p:sp>
        <p:nvSpPr>
          <p:cNvPr id="4" name="Footer Placeholder 3">
            <a:extLst>
              <a:ext uri="{FF2B5EF4-FFF2-40B4-BE49-F238E27FC236}">
                <a16:creationId xmlns:a16="http://schemas.microsoft.com/office/drawing/2014/main" id="{93A581C9-28B8-425E-BDF8-FDE4555EF62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2"/>
                </a:solidFill>
              </a:defRPr>
            </a:lvl1pPr>
          </a:lstStyle>
          <a:p>
            <a:r>
              <a:rPr lang="en-US"/>
              <a:t>Slalom. All Rights Reserved. Proprietary and Confidential.</a:t>
            </a:r>
          </a:p>
        </p:txBody>
      </p:sp>
      <p:sp>
        <p:nvSpPr>
          <p:cNvPr id="8" name="Slide Number Placeholder 7">
            <a:extLst>
              <a:ext uri="{FF2B5EF4-FFF2-40B4-BE49-F238E27FC236}">
                <a16:creationId xmlns:a16="http://schemas.microsoft.com/office/drawing/2014/main" id="{71C5BAEF-23A3-460A-8B57-7064A775252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2"/>
                </a:solidFill>
              </a:defRPr>
            </a:lvl1pPr>
          </a:lstStyle>
          <a:p>
            <a:fld id="{B2643E34-DC33-45ED-8E33-EC0D5991E9A4}" type="slidenum">
              <a:rPr lang="en-US" smtClean="0"/>
              <a:pPr/>
              <a:t>‹#›</a:t>
            </a:fld>
            <a:endParaRPr lang="en-US"/>
          </a:p>
        </p:txBody>
      </p:sp>
      <p:sp>
        <p:nvSpPr>
          <p:cNvPr id="11" name="Text Placeholder 28">
            <a:extLst>
              <a:ext uri="{FF2B5EF4-FFF2-40B4-BE49-F238E27FC236}">
                <a16:creationId xmlns:a16="http://schemas.microsoft.com/office/drawing/2014/main" id="{02CC2885-3797-8372-6B64-6C12785E4E35}"/>
              </a:ext>
              <a:ext uri="{C183D7F6-B498-43B3-948B-1728B52AA6E4}">
                <adec:decorative xmlns:adec="http://schemas.microsoft.com/office/drawing/2017/decorative" val="1"/>
              </a:ext>
            </a:extLst>
          </p:cNvPr>
          <p:cNvSpPr>
            <a:spLocks noGrp="1" noChangeAspect="1"/>
          </p:cNvSpPr>
          <p:nvPr>
            <p:ph type="body" sz="quarter" idx="21"/>
          </p:nvPr>
        </p:nvSpPr>
        <p:spPr>
          <a:xfrm>
            <a:off x="569541" y="6473952"/>
            <a:ext cx="564315" cy="146304"/>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accent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sp>
        <p:nvSpPr>
          <p:cNvPr id="13" name="Text Placeholder 12">
            <a:extLst>
              <a:ext uri="{FF2B5EF4-FFF2-40B4-BE49-F238E27FC236}">
                <a16:creationId xmlns:a16="http://schemas.microsoft.com/office/drawing/2014/main" id="{73286862-F721-844E-EC7F-D03976B2436C}"/>
              </a:ext>
            </a:extLst>
          </p:cNvPr>
          <p:cNvSpPr>
            <a:spLocks noGrp="1"/>
          </p:cNvSpPr>
          <p:nvPr>
            <p:ph type="body" sz="quarter" idx="22"/>
          </p:nvPr>
        </p:nvSpPr>
        <p:spPr>
          <a:xfrm>
            <a:off x="1298448" y="6539765"/>
            <a:ext cx="79604" cy="78785"/>
          </a:xfrm>
          <a:custGeom>
            <a:avLst/>
            <a:gdLst>
              <a:gd name="connsiteX0" fmla="*/ 40876 w 79604"/>
              <a:gd name="connsiteY0" fmla="*/ 15295 h 78785"/>
              <a:gd name="connsiteX1" fmla="*/ 50545 w 79604"/>
              <a:gd name="connsiteY1" fmla="*/ 17495 h 78785"/>
              <a:gd name="connsiteX2" fmla="*/ 57810 w 79604"/>
              <a:gd name="connsiteY2" fmla="*/ 23583 h 78785"/>
              <a:gd name="connsiteX3" fmla="*/ 52387 w 79604"/>
              <a:gd name="connsiteY3" fmla="*/ 27778 h 78785"/>
              <a:gd name="connsiteX4" fmla="*/ 47808 w 79604"/>
              <a:gd name="connsiteY4" fmla="*/ 23532 h 78785"/>
              <a:gd name="connsiteX5" fmla="*/ 41081 w 79604"/>
              <a:gd name="connsiteY5" fmla="*/ 21588 h 78785"/>
              <a:gd name="connsiteX6" fmla="*/ 34098 w 79604"/>
              <a:gd name="connsiteY6" fmla="*/ 22995 h 78785"/>
              <a:gd name="connsiteX7" fmla="*/ 28854 w 79604"/>
              <a:gd name="connsiteY7" fmla="*/ 26806 h 78785"/>
              <a:gd name="connsiteX8" fmla="*/ 25554 w 79604"/>
              <a:gd name="connsiteY8" fmla="*/ 32306 h 78785"/>
              <a:gd name="connsiteX9" fmla="*/ 24403 w 79604"/>
              <a:gd name="connsiteY9" fmla="*/ 38880 h 78785"/>
              <a:gd name="connsiteX10" fmla="*/ 25503 w 79604"/>
              <a:gd name="connsiteY10" fmla="*/ 45454 h 78785"/>
              <a:gd name="connsiteX11" fmla="*/ 28751 w 79604"/>
              <a:gd name="connsiteY11" fmla="*/ 51005 h 78785"/>
              <a:gd name="connsiteX12" fmla="*/ 33944 w 79604"/>
              <a:gd name="connsiteY12" fmla="*/ 54842 h 78785"/>
              <a:gd name="connsiteX13" fmla="*/ 40876 w 79604"/>
              <a:gd name="connsiteY13" fmla="*/ 56274 h 78785"/>
              <a:gd name="connsiteX14" fmla="*/ 47450 w 79604"/>
              <a:gd name="connsiteY14" fmla="*/ 54688 h 78785"/>
              <a:gd name="connsiteX15" fmla="*/ 53206 w 79604"/>
              <a:gd name="connsiteY15" fmla="*/ 49470 h 78785"/>
              <a:gd name="connsiteX16" fmla="*/ 58680 w 79604"/>
              <a:gd name="connsiteY16" fmla="*/ 53000 h 78785"/>
              <a:gd name="connsiteX17" fmla="*/ 51671 w 79604"/>
              <a:gd name="connsiteY17" fmla="*/ 59727 h 78785"/>
              <a:gd name="connsiteX18" fmla="*/ 40876 w 79604"/>
              <a:gd name="connsiteY18" fmla="*/ 62567 h 78785"/>
              <a:gd name="connsiteX19" fmla="*/ 31360 w 79604"/>
              <a:gd name="connsiteY19" fmla="*/ 60776 h 78785"/>
              <a:gd name="connsiteX20" fmla="*/ 23866 w 79604"/>
              <a:gd name="connsiteY20" fmla="*/ 55839 h 78785"/>
              <a:gd name="connsiteX21" fmla="*/ 18954 w 79604"/>
              <a:gd name="connsiteY21" fmla="*/ 48344 h 78785"/>
              <a:gd name="connsiteX22" fmla="*/ 17189 w 79604"/>
              <a:gd name="connsiteY22" fmla="*/ 38880 h 78785"/>
              <a:gd name="connsiteX23" fmla="*/ 18954 w 79604"/>
              <a:gd name="connsiteY23" fmla="*/ 29415 h 78785"/>
              <a:gd name="connsiteX24" fmla="*/ 23866 w 79604"/>
              <a:gd name="connsiteY24" fmla="*/ 21997 h 78785"/>
              <a:gd name="connsiteX25" fmla="*/ 31360 w 79604"/>
              <a:gd name="connsiteY25" fmla="*/ 17086 h 78785"/>
              <a:gd name="connsiteX26" fmla="*/ 40876 w 79604"/>
              <a:gd name="connsiteY26" fmla="*/ 15295 h 78785"/>
              <a:gd name="connsiteX27" fmla="*/ 39904 w 79604"/>
              <a:gd name="connsiteY27" fmla="*/ 5883 h 78785"/>
              <a:gd name="connsiteX28" fmla="*/ 26858 w 79604"/>
              <a:gd name="connsiteY28" fmla="*/ 8543 h 78785"/>
              <a:gd name="connsiteX29" fmla="*/ 16166 w 79604"/>
              <a:gd name="connsiteY29" fmla="*/ 15757 h 78785"/>
              <a:gd name="connsiteX30" fmla="*/ 8953 w 79604"/>
              <a:gd name="connsiteY30" fmla="*/ 26449 h 78785"/>
              <a:gd name="connsiteX31" fmla="*/ 6292 w 79604"/>
              <a:gd name="connsiteY31" fmla="*/ 39495 h 78785"/>
              <a:gd name="connsiteX32" fmla="*/ 8953 w 79604"/>
              <a:gd name="connsiteY32" fmla="*/ 52489 h 78785"/>
              <a:gd name="connsiteX33" fmla="*/ 16166 w 79604"/>
              <a:gd name="connsiteY33" fmla="*/ 63131 h 78785"/>
              <a:gd name="connsiteX34" fmla="*/ 26858 w 79604"/>
              <a:gd name="connsiteY34" fmla="*/ 70293 h 78785"/>
              <a:gd name="connsiteX35" fmla="*/ 39904 w 79604"/>
              <a:gd name="connsiteY35" fmla="*/ 72902 h 78785"/>
              <a:gd name="connsiteX36" fmla="*/ 52899 w 79604"/>
              <a:gd name="connsiteY36" fmla="*/ 70293 h 78785"/>
              <a:gd name="connsiteX37" fmla="*/ 63540 w 79604"/>
              <a:gd name="connsiteY37" fmla="*/ 63131 h 78785"/>
              <a:gd name="connsiteX38" fmla="*/ 70728 w 79604"/>
              <a:gd name="connsiteY38" fmla="*/ 52489 h 78785"/>
              <a:gd name="connsiteX39" fmla="*/ 73363 w 79604"/>
              <a:gd name="connsiteY39" fmla="*/ 39495 h 78785"/>
              <a:gd name="connsiteX40" fmla="*/ 70728 w 79604"/>
              <a:gd name="connsiteY40" fmla="*/ 26449 h 78785"/>
              <a:gd name="connsiteX41" fmla="*/ 63540 w 79604"/>
              <a:gd name="connsiteY41" fmla="*/ 15757 h 78785"/>
              <a:gd name="connsiteX42" fmla="*/ 52899 w 79604"/>
              <a:gd name="connsiteY42" fmla="*/ 8543 h 78785"/>
              <a:gd name="connsiteX43" fmla="*/ 39904 w 79604"/>
              <a:gd name="connsiteY43" fmla="*/ 5883 h 78785"/>
              <a:gd name="connsiteX44" fmla="*/ 39904 w 79604"/>
              <a:gd name="connsiteY44" fmla="*/ 0 h 78785"/>
              <a:gd name="connsiteX45" fmla="*/ 55329 w 79604"/>
              <a:gd name="connsiteY45" fmla="*/ 3095 h 78785"/>
              <a:gd name="connsiteX46" fmla="*/ 67965 w 79604"/>
              <a:gd name="connsiteY46" fmla="*/ 11536 h 78785"/>
              <a:gd name="connsiteX47" fmla="*/ 76483 w 79604"/>
              <a:gd name="connsiteY47" fmla="*/ 24045 h 78785"/>
              <a:gd name="connsiteX48" fmla="*/ 79604 w 79604"/>
              <a:gd name="connsiteY48" fmla="*/ 39495 h 78785"/>
              <a:gd name="connsiteX49" fmla="*/ 76483 w 79604"/>
              <a:gd name="connsiteY49" fmla="*/ 54843 h 78785"/>
              <a:gd name="connsiteX50" fmla="*/ 67965 w 79604"/>
              <a:gd name="connsiteY50" fmla="*/ 67351 h 78785"/>
              <a:gd name="connsiteX51" fmla="*/ 55329 w 79604"/>
              <a:gd name="connsiteY51" fmla="*/ 75741 h 78785"/>
              <a:gd name="connsiteX52" fmla="*/ 39904 w 79604"/>
              <a:gd name="connsiteY52" fmla="*/ 78785 h 78785"/>
              <a:gd name="connsiteX53" fmla="*/ 24352 w 79604"/>
              <a:gd name="connsiteY53" fmla="*/ 75741 h 78785"/>
              <a:gd name="connsiteX54" fmla="*/ 11690 w 79604"/>
              <a:gd name="connsiteY54" fmla="*/ 67351 h 78785"/>
              <a:gd name="connsiteX55" fmla="*/ 3146 w 79604"/>
              <a:gd name="connsiteY55" fmla="*/ 54843 h 78785"/>
              <a:gd name="connsiteX56" fmla="*/ 0 w 79604"/>
              <a:gd name="connsiteY56" fmla="*/ 39495 h 78785"/>
              <a:gd name="connsiteX57" fmla="*/ 3146 w 79604"/>
              <a:gd name="connsiteY57" fmla="*/ 24045 h 78785"/>
              <a:gd name="connsiteX58" fmla="*/ 11690 w 79604"/>
              <a:gd name="connsiteY58" fmla="*/ 11536 h 78785"/>
              <a:gd name="connsiteX59" fmla="*/ 24352 w 79604"/>
              <a:gd name="connsiteY59" fmla="*/ 3095 h 78785"/>
              <a:gd name="connsiteX60" fmla="*/ 39904 w 79604"/>
              <a:gd name="connsiteY60" fmla="*/ 0 h 7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04" h="78785">
                <a:moveTo>
                  <a:pt x="40876" y="15295"/>
                </a:moveTo>
                <a:cubicBezTo>
                  <a:pt x="44219" y="15295"/>
                  <a:pt x="47442" y="16029"/>
                  <a:pt x="50545" y="17495"/>
                </a:cubicBezTo>
                <a:cubicBezTo>
                  <a:pt x="53649" y="18962"/>
                  <a:pt x="56071" y="20991"/>
                  <a:pt x="57810" y="23583"/>
                </a:cubicBezTo>
                <a:lnTo>
                  <a:pt x="52387" y="27778"/>
                </a:lnTo>
                <a:cubicBezTo>
                  <a:pt x="51398" y="26243"/>
                  <a:pt x="49872" y="24828"/>
                  <a:pt x="47808" y="23532"/>
                </a:cubicBezTo>
                <a:cubicBezTo>
                  <a:pt x="45745" y="22236"/>
                  <a:pt x="43502" y="21588"/>
                  <a:pt x="41081" y="21588"/>
                </a:cubicBezTo>
                <a:cubicBezTo>
                  <a:pt x="38489" y="21588"/>
                  <a:pt x="36161" y="22057"/>
                  <a:pt x="34098" y="22995"/>
                </a:cubicBezTo>
                <a:cubicBezTo>
                  <a:pt x="32034" y="23933"/>
                  <a:pt x="30286" y="25203"/>
                  <a:pt x="28854" y="26806"/>
                </a:cubicBezTo>
                <a:cubicBezTo>
                  <a:pt x="27421" y="28409"/>
                  <a:pt x="26321" y="30242"/>
                  <a:pt x="25554" y="32306"/>
                </a:cubicBezTo>
                <a:cubicBezTo>
                  <a:pt x="24786" y="34369"/>
                  <a:pt x="24403" y="36561"/>
                  <a:pt x="24403" y="38880"/>
                </a:cubicBezTo>
                <a:cubicBezTo>
                  <a:pt x="24403" y="41165"/>
                  <a:pt x="24769" y="43356"/>
                  <a:pt x="25503" y="45454"/>
                </a:cubicBezTo>
                <a:cubicBezTo>
                  <a:pt x="26236" y="47551"/>
                  <a:pt x="27319" y="49402"/>
                  <a:pt x="28751" y="51005"/>
                </a:cubicBezTo>
                <a:cubicBezTo>
                  <a:pt x="30184" y="52608"/>
                  <a:pt x="31915" y="53887"/>
                  <a:pt x="33944" y="54842"/>
                </a:cubicBezTo>
                <a:cubicBezTo>
                  <a:pt x="35973" y="55797"/>
                  <a:pt x="38284" y="56274"/>
                  <a:pt x="40876" y="56274"/>
                </a:cubicBezTo>
                <a:cubicBezTo>
                  <a:pt x="43093" y="56274"/>
                  <a:pt x="45284" y="55746"/>
                  <a:pt x="47450" y="54688"/>
                </a:cubicBezTo>
                <a:cubicBezTo>
                  <a:pt x="49616" y="53631"/>
                  <a:pt x="51534" y="51891"/>
                  <a:pt x="53206" y="49470"/>
                </a:cubicBezTo>
                <a:lnTo>
                  <a:pt x="58680" y="53000"/>
                </a:lnTo>
                <a:cubicBezTo>
                  <a:pt x="57009" y="55592"/>
                  <a:pt x="54672" y="57835"/>
                  <a:pt x="51671" y="59727"/>
                </a:cubicBezTo>
                <a:cubicBezTo>
                  <a:pt x="48670" y="61620"/>
                  <a:pt x="45071" y="62567"/>
                  <a:pt x="40876" y="62567"/>
                </a:cubicBezTo>
                <a:cubicBezTo>
                  <a:pt x="37431" y="62567"/>
                  <a:pt x="34260" y="61970"/>
                  <a:pt x="31360" y="60776"/>
                </a:cubicBezTo>
                <a:cubicBezTo>
                  <a:pt x="28461" y="59583"/>
                  <a:pt x="25963" y="57937"/>
                  <a:pt x="23866" y="55839"/>
                </a:cubicBezTo>
                <a:cubicBezTo>
                  <a:pt x="21768" y="53742"/>
                  <a:pt x="20131" y="51243"/>
                  <a:pt x="18954" y="48344"/>
                </a:cubicBezTo>
                <a:cubicBezTo>
                  <a:pt x="17778" y="45445"/>
                  <a:pt x="17189" y="42291"/>
                  <a:pt x="17189" y="38880"/>
                </a:cubicBezTo>
                <a:cubicBezTo>
                  <a:pt x="17189" y="35435"/>
                  <a:pt x="17778" y="32280"/>
                  <a:pt x="18954" y="29415"/>
                </a:cubicBezTo>
                <a:cubicBezTo>
                  <a:pt x="20131" y="26550"/>
                  <a:pt x="21768" y="24078"/>
                  <a:pt x="23866" y="21997"/>
                </a:cubicBezTo>
                <a:cubicBezTo>
                  <a:pt x="25963" y="19917"/>
                  <a:pt x="28461" y="18280"/>
                  <a:pt x="31360" y="17086"/>
                </a:cubicBezTo>
                <a:cubicBezTo>
                  <a:pt x="34260" y="15892"/>
                  <a:pt x="37431" y="15295"/>
                  <a:pt x="40876" y="15295"/>
                </a:cubicBezTo>
                <a:close/>
                <a:moveTo>
                  <a:pt x="39904" y="5883"/>
                </a:moveTo>
                <a:cubicBezTo>
                  <a:pt x="35300" y="5883"/>
                  <a:pt x="30951" y="6770"/>
                  <a:pt x="26858" y="8543"/>
                </a:cubicBezTo>
                <a:cubicBezTo>
                  <a:pt x="22766" y="10317"/>
                  <a:pt x="19202" y="12721"/>
                  <a:pt x="16166" y="15757"/>
                </a:cubicBezTo>
                <a:cubicBezTo>
                  <a:pt x="13131" y="18792"/>
                  <a:pt x="10726" y="22356"/>
                  <a:pt x="8953" y="26449"/>
                </a:cubicBezTo>
                <a:cubicBezTo>
                  <a:pt x="7179" y="30542"/>
                  <a:pt x="6292" y="34890"/>
                  <a:pt x="6292" y="39495"/>
                </a:cubicBezTo>
                <a:cubicBezTo>
                  <a:pt x="6292" y="44099"/>
                  <a:pt x="7179" y="48431"/>
                  <a:pt x="8953" y="52489"/>
                </a:cubicBezTo>
                <a:cubicBezTo>
                  <a:pt x="10726" y="56548"/>
                  <a:pt x="13131" y="60095"/>
                  <a:pt x="16166" y="63131"/>
                </a:cubicBezTo>
                <a:cubicBezTo>
                  <a:pt x="19202" y="66166"/>
                  <a:pt x="22766" y="68554"/>
                  <a:pt x="26858" y="70293"/>
                </a:cubicBezTo>
                <a:cubicBezTo>
                  <a:pt x="30951" y="72032"/>
                  <a:pt x="35300" y="72902"/>
                  <a:pt x="39904" y="72902"/>
                </a:cubicBezTo>
                <a:cubicBezTo>
                  <a:pt x="44509" y="72902"/>
                  <a:pt x="48840" y="72032"/>
                  <a:pt x="52899" y="70293"/>
                </a:cubicBezTo>
                <a:cubicBezTo>
                  <a:pt x="56957" y="68554"/>
                  <a:pt x="60504" y="66166"/>
                  <a:pt x="63540" y="63131"/>
                </a:cubicBezTo>
                <a:cubicBezTo>
                  <a:pt x="66575" y="60095"/>
                  <a:pt x="68971" y="56548"/>
                  <a:pt x="70728" y="52489"/>
                </a:cubicBezTo>
                <a:cubicBezTo>
                  <a:pt x="72484" y="48431"/>
                  <a:pt x="73363" y="44099"/>
                  <a:pt x="73363" y="39495"/>
                </a:cubicBezTo>
                <a:cubicBezTo>
                  <a:pt x="73363" y="34890"/>
                  <a:pt x="72484" y="30542"/>
                  <a:pt x="70728" y="26449"/>
                </a:cubicBezTo>
                <a:cubicBezTo>
                  <a:pt x="68971" y="22356"/>
                  <a:pt x="66575" y="18792"/>
                  <a:pt x="63540" y="15757"/>
                </a:cubicBezTo>
                <a:cubicBezTo>
                  <a:pt x="60504" y="12721"/>
                  <a:pt x="56957" y="10317"/>
                  <a:pt x="52899" y="8543"/>
                </a:cubicBezTo>
                <a:cubicBezTo>
                  <a:pt x="48840" y="6770"/>
                  <a:pt x="44509" y="5883"/>
                  <a:pt x="39904" y="5883"/>
                </a:cubicBezTo>
                <a:close/>
                <a:moveTo>
                  <a:pt x="39904" y="0"/>
                </a:moveTo>
                <a:cubicBezTo>
                  <a:pt x="45361" y="0"/>
                  <a:pt x="50503" y="1031"/>
                  <a:pt x="55329" y="3095"/>
                </a:cubicBezTo>
                <a:cubicBezTo>
                  <a:pt x="60155" y="5158"/>
                  <a:pt x="64367" y="7972"/>
                  <a:pt x="67965" y="11536"/>
                </a:cubicBezTo>
                <a:cubicBezTo>
                  <a:pt x="71563" y="15100"/>
                  <a:pt x="74403" y="19270"/>
                  <a:pt x="76483" y="24045"/>
                </a:cubicBezTo>
                <a:cubicBezTo>
                  <a:pt x="78564" y="28819"/>
                  <a:pt x="79604" y="33970"/>
                  <a:pt x="79604" y="39495"/>
                </a:cubicBezTo>
                <a:cubicBezTo>
                  <a:pt x="79604" y="44952"/>
                  <a:pt x="78564" y="50068"/>
                  <a:pt x="76483" y="54843"/>
                </a:cubicBezTo>
                <a:cubicBezTo>
                  <a:pt x="74403" y="59618"/>
                  <a:pt x="71563" y="63787"/>
                  <a:pt x="67965" y="67351"/>
                </a:cubicBezTo>
                <a:cubicBezTo>
                  <a:pt x="64367" y="70915"/>
                  <a:pt x="60155" y="73712"/>
                  <a:pt x="55329" y="75741"/>
                </a:cubicBezTo>
                <a:cubicBezTo>
                  <a:pt x="50503" y="77771"/>
                  <a:pt x="45361" y="78785"/>
                  <a:pt x="39904" y="78785"/>
                </a:cubicBezTo>
                <a:cubicBezTo>
                  <a:pt x="34379" y="78785"/>
                  <a:pt x="29195" y="77771"/>
                  <a:pt x="24352" y="75741"/>
                </a:cubicBezTo>
                <a:cubicBezTo>
                  <a:pt x="19508" y="73712"/>
                  <a:pt x="15288" y="70915"/>
                  <a:pt x="11690" y="67351"/>
                </a:cubicBezTo>
                <a:cubicBezTo>
                  <a:pt x="8091" y="63787"/>
                  <a:pt x="5243" y="59618"/>
                  <a:pt x="3146" y="54843"/>
                </a:cubicBezTo>
                <a:cubicBezTo>
                  <a:pt x="1048" y="50068"/>
                  <a:pt x="0" y="44952"/>
                  <a:pt x="0" y="39495"/>
                </a:cubicBezTo>
                <a:cubicBezTo>
                  <a:pt x="0" y="33970"/>
                  <a:pt x="1048" y="28819"/>
                  <a:pt x="3146" y="24045"/>
                </a:cubicBezTo>
                <a:cubicBezTo>
                  <a:pt x="5243" y="19270"/>
                  <a:pt x="8091" y="15100"/>
                  <a:pt x="11690" y="11536"/>
                </a:cubicBezTo>
                <a:cubicBezTo>
                  <a:pt x="15288" y="7972"/>
                  <a:pt x="19508" y="5158"/>
                  <a:pt x="24352" y="3095"/>
                </a:cubicBezTo>
                <a:cubicBezTo>
                  <a:pt x="29195" y="1031"/>
                  <a:pt x="34379" y="0"/>
                  <a:pt x="39904" y="0"/>
                </a:cubicBezTo>
                <a:close/>
              </a:path>
            </a:pathLst>
          </a:custGeom>
          <a:solidFill>
            <a:schemeClr val="tx2"/>
          </a:solidFill>
        </p:spPr>
        <p:txBody>
          <a:bodyPr wrap="square">
            <a:noAutofit/>
          </a:bodyPr>
          <a:lstStyle>
            <a:lvl1pPr marL="0" indent="0">
              <a:buNone/>
              <a:defRPr sz="100">
                <a:noFill/>
              </a:defRPr>
            </a:lvl1pPr>
            <a:lvl2pPr marL="227012" indent="0">
              <a:buNone/>
              <a:defRPr sz="400"/>
            </a:lvl2pPr>
            <a:lvl3pPr marL="460375" indent="0">
              <a:buNone/>
              <a:defRPr sz="400"/>
            </a:lvl3pPr>
            <a:lvl4pPr marL="625475" indent="0">
              <a:buNone/>
              <a:defRPr sz="400"/>
            </a:lvl4pPr>
            <a:lvl5pPr marL="798513" indent="0">
              <a:buNone/>
              <a:defRPr sz="400"/>
            </a:lvl5pPr>
          </a:lstStyle>
          <a:p>
            <a:pPr lvl="0"/>
            <a:r>
              <a:rPr lang="en-US"/>
              <a:t>Click to edit Master text styles</a:t>
            </a:r>
          </a:p>
        </p:txBody>
      </p:sp>
    </p:spTree>
    <p:extLst>
      <p:ext uri="{BB962C8B-B14F-4D97-AF65-F5344CB8AC3E}">
        <p14:creationId xmlns:p14="http://schemas.microsoft.com/office/powerpoint/2010/main" val="424395313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CFB3A36-D926-A156-1D21-30320063F9AE}"/>
              </a:ext>
              <a:ext uri="{C183D7F6-B498-43B3-948B-1728B52AA6E4}">
                <adec:decorative xmlns:adec="http://schemas.microsoft.com/office/drawing/2017/decorative" val="1"/>
              </a:ext>
            </a:extLst>
          </p:cNvPr>
          <p:cNvSpPr>
            <a:spLocks noGrp="1"/>
          </p:cNvSpPr>
          <p:nvPr>
            <p:ph type="body" sz="quarter" idx="17"/>
          </p:nvPr>
        </p:nvSpPr>
        <p:spPr>
          <a:xfrm>
            <a:off x="8539769" y="0"/>
            <a:ext cx="3652233" cy="6858000"/>
          </a:xfrm>
          <a:custGeom>
            <a:avLst/>
            <a:gdLst>
              <a:gd name="connsiteX0" fmla="*/ 382772 w 3652233"/>
              <a:gd name="connsiteY0" fmla="*/ 0 h 6858000"/>
              <a:gd name="connsiteX1" fmla="*/ 1083678 w 3652233"/>
              <a:gd name="connsiteY1" fmla="*/ 0 h 6858000"/>
              <a:gd name="connsiteX2" fmla="*/ 720530 w 3652233"/>
              <a:gd name="connsiteY2" fmla="*/ 546997 h 6858000"/>
              <a:gd name="connsiteX3" fmla="*/ 949431 w 3652233"/>
              <a:gd name="connsiteY3" fmla="*/ 1680232 h 6858000"/>
              <a:gd name="connsiteX4" fmla="*/ 3284499 w 3652233"/>
              <a:gd name="connsiteY4" fmla="*/ 3230534 h 6858000"/>
              <a:gd name="connsiteX5" fmla="*/ 3284521 w 3652233"/>
              <a:gd name="connsiteY5" fmla="*/ 3230453 h 6858000"/>
              <a:gd name="connsiteX6" fmla="*/ 3596862 w 3652233"/>
              <a:gd name="connsiteY6" fmla="*/ 3513460 h 6858000"/>
              <a:gd name="connsiteX7" fmla="*/ 3652233 w 3652233"/>
              <a:gd name="connsiteY7" fmla="*/ 3588795 h 6858000"/>
              <a:gd name="connsiteX8" fmla="*/ 3652233 w 3652233"/>
              <a:gd name="connsiteY8" fmla="*/ 5210346 h 6858000"/>
              <a:gd name="connsiteX9" fmla="*/ 2558343 w 3652233"/>
              <a:gd name="connsiteY9" fmla="*/ 6858000 h 6858000"/>
              <a:gd name="connsiteX10" fmla="*/ 1857466 w 3652233"/>
              <a:gd name="connsiteY10" fmla="*/ 6858000 h 6858000"/>
              <a:gd name="connsiteX11" fmla="*/ 3190442 w 3652233"/>
              <a:gd name="connsiteY11" fmla="*/ 4850269 h 6858000"/>
              <a:gd name="connsiteX12" fmla="*/ 2961540 w 3652233"/>
              <a:gd name="connsiteY12" fmla="*/ 3717033 h 6858000"/>
              <a:gd name="connsiteX13" fmla="*/ 626436 w 3652233"/>
              <a:gd name="connsiteY13" fmla="*/ 2166738 h 6858000"/>
              <a:gd name="connsiteX14" fmla="*/ 234031 w 3652233"/>
              <a:gd name="connsiteY14" fmla="*/ 2240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2233" h="6858000">
                <a:moveTo>
                  <a:pt x="382772" y="0"/>
                </a:moveTo>
                <a:lnTo>
                  <a:pt x="1083678" y="0"/>
                </a:lnTo>
                <a:lnTo>
                  <a:pt x="720530" y="546997"/>
                </a:lnTo>
                <a:cubicBezTo>
                  <a:pt x="470802" y="923144"/>
                  <a:pt x="573284" y="1430505"/>
                  <a:pt x="949431" y="1680232"/>
                </a:cubicBezTo>
                <a:lnTo>
                  <a:pt x="3284499" y="3230534"/>
                </a:lnTo>
                <a:lnTo>
                  <a:pt x="3284521" y="3230453"/>
                </a:lnTo>
                <a:cubicBezTo>
                  <a:pt x="3405423" y="3310727"/>
                  <a:pt x="3509833" y="3406527"/>
                  <a:pt x="3596862" y="3513460"/>
                </a:cubicBezTo>
                <a:lnTo>
                  <a:pt x="3652233" y="3588795"/>
                </a:lnTo>
                <a:lnTo>
                  <a:pt x="3652233" y="5210346"/>
                </a:lnTo>
                <a:lnTo>
                  <a:pt x="2558343" y="6858000"/>
                </a:lnTo>
                <a:lnTo>
                  <a:pt x="1857466" y="6858000"/>
                </a:lnTo>
                <a:lnTo>
                  <a:pt x="3190442" y="4850269"/>
                </a:lnTo>
                <a:cubicBezTo>
                  <a:pt x="3440170" y="4474121"/>
                  <a:pt x="3337688" y="3966760"/>
                  <a:pt x="2961540" y="3717033"/>
                </a:cubicBezTo>
                <a:lnTo>
                  <a:pt x="626436" y="2166738"/>
                </a:lnTo>
                <a:cubicBezTo>
                  <a:pt x="-18376" y="1738610"/>
                  <a:pt x="-194060" y="868843"/>
                  <a:pt x="234031" y="224039"/>
                </a:cubicBezTo>
                <a:close/>
              </a:path>
            </a:pathLst>
          </a:custGeom>
          <a:solidFill>
            <a:srgbClr val="E7EFFF"/>
          </a:solidFill>
        </p:spPr>
        <p:txBody>
          <a:bodyPr wrap="square">
            <a:noAutofit/>
          </a:bodyPr>
          <a:lstStyle>
            <a:lvl1pPr marL="0" indent="0">
              <a:buNone/>
              <a:defRPr sz="500">
                <a:noFill/>
              </a:defRPr>
            </a:lvl1pPr>
          </a:lstStyle>
          <a:p>
            <a:pPr lvl="0"/>
            <a:r>
              <a:rPr lang="en-US"/>
              <a:t>Click to edit Master text styles</a:t>
            </a:r>
          </a:p>
        </p:txBody>
      </p:sp>
      <p:sp>
        <p:nvSpPr>
          <p:cNvPr id="2" name="Title 1">
            <a:extLst>
              <a:ext uri="{FF2B5EF4-FFF2-40B4-BE49-F238E27FC236}">
                <a16:creationId xmlns:a16="http://schemas.microsoft.com/office/drawing/2014/main" id="{C07F44A8-AD82-4AF7-203E-212BBB52AAAD}"/>
              </a:ext>
            </a:extLst>
          </p:cNvPr>
          <p:cNvSpPr>
            <a:spLocks noGrp="1"/>
          </p:cNvSpPr>
          <p:nvPr>
            <p:ph type="title"/>
          </p:nvPr>
        </p:nvSpPr>
        <p:spPr>
          <a:xfrm>
            <a:off x="571500" y="571501"/>
            <a:ext cx="7285037" cy="990600"/>
          </a:xfrm>
        </p:spPr>
        <p:txBody>
          <a:bodyPr/>
          <a:lstStyle/>
          <a:p>
            <a:r>
              <a:rPr lang="en-US"/>
              <a:t>Click to edit Master title style</a:t>
            </a:r>
          </a:p>
        </p:txBody>
      </p:sp>
      <p:sp>
        <p:nvSpPr>
          <p:cNvPr id="6" name="Text Placeholder 11">
            <a:extLst>
              <a:ext uri="{FF2B5EF4-FFF2-40B4-BE49-F238E27FC236}">
                <a16:creationId xmlns:a16="http://schemas.microsoft.com/office/drawing/2014/main" id="{6096F732-E72A-840F-3D79-7051722E0480}"/>
              </a:ext>
            </a:extLst>
          </p:cNvPr>
          <p:cNvSpPr>
            <a:spLocks noGrp="1"/>
          </p:cNvSpPr>
          <p:nvPr>
            <p:ph type="body" sz="quarter" idx="13"/>
          </p:nvPr>
        </p:nvSpPr>
        <p:spPr>
          <a:xfrm>
            <a:off x="571500" y="1752600"/>
            <a:ext cx="7285037"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7" name="Text Placeholder 32">
            <a:extLst>
              <a:ext uri="{FF2B5EF4-FFF2-40B4-BE49-F238E27FC236}">
                <a16:creationId xmlns:a16="http://schemas.microsoft.com/office/drawing/2014/main" id="{1FDEFD3A-5D85-2A44-25C8-737F5901F4FF}"/>
              </a:ext>
            </a:extLst>
          </p:cNvPr>
          <p:cNvSpPr>
            <a:spLocks noGrp="1"/>
          </p:cNvSpPr>
          <p:nvPr>
            <p:ph type="body" sz="quarter" idx="16"/>
          </p:nvPr>
        </p:nvSpPr>
        <p:spPr>
          <a:xfrm>
            <a:off x="571499" y="2933700"/>
            <a:ext cx="7285037" cy="335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52A9230-F1FC-C523-A53B-9667414B381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C55ECD6A-8E2E-A223-3E39-72993526B860}"/>
              </a:ext>
              <a:ext uri="{C183D7F6-B498-43B3-948B-1728B52AA6E4}">
                <adec:decorative xmlns:adec="http://schemas.microsoft.com/office/drawing/2017/decorative" val="1"/>
              </a:ext>
            </a:extLst>
          </p:cNvPr>
          <p:cNvSpPr>
            <a:spLocks noGrp="1"/>
          </p:cNvSpPr>
          <p:nvPr>
            <p:ph type="dt" sz="half" idx="11"/>
          </p:nvPr>
        </p:nvSpPr>
        <p:spPr/>
        <p:txBody>
          <a:bodyPr/>
          <a:lstStyle/>
          <a:p>
            <a:fld id="{4268CAAE-222C-45DC-BDCB-F913E123D7BC}" type="datetimeyyyy">
              <a:rPr lang="en-US" smtClean="0"/>
              <a:t>2025</a:t>
            </a:fld>
            <a:endParaRPr lang="en-US"/>
          </a:p>
        </p:txBody>
      </p:sp>
      <p:sp>
        <p:nvSpPr>
          <p:cNvPr id="5" name="Slide Number Placeholder 4">
            <a:extLst>
              <a:ext uri="{FF2B5EF4-FFF2-40B4-BE49-F238E27FC236}">
                <a16:creationId xmlns:a16="http://schemas.microsoft.com/office/drawing/2014/main" id="{65356671-D16F-7EC8-7C74-947979083AD6}"/>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22012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with Icons">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DE9A50A5-7EAE-1378-5468-24F26723BF26}"/>
              </a:ext>
              <a:ext uri="{C183D7F6-B498-43B3-948B-1728B52AA6E4}">
                <adec:decorative xmlns:adec="http://schemas.microsoft.com/office/drawing/2017/decorative" val="1"/>
              </a:ext>
            </a:extLst>
          </p:cNvPr>
          <p:cNvSpPr>
            <a:spLocks noGrp="1"/>
          </p:cNvSpPr>
          <p:nvPr>
            <p:ph type="body" sz="quarter" idx="17"/>
          </p:nvPr>
        </p:nvSpPr>
        <p:spPr>
          <a:xfrm>
            <a:off x="8539769" y="0"/>
            <a:ext cx="3652233" cy="6858000"/>
          </a:xfrm>
          <a:custGeom>
            <a:avLst/>
            <a:gdLst>
              <a:gd name="connsiteX0" fmla="*/ 382772 w 3652233"/>
              <a:gd name="connsiteY0" fmla="*/ 0 h 6858000"/>
              <a:gd name="connsiteX1" fmla="*/ 1083678 w 3652233"/>
              <a:gd name="connsiteY1" fmla="*/ 0 h 6858000"/>
              <a:gd name="connsiteX2" fmla="*/ 720530 w 3652233"/>
              <a:gd name="connsiteY2" fmla="*/ 546997 h 6858000"/>
              <a:gd name="connsiteX3" fmla="*/ 949431 w 3652233"/>
              <a:gd name="connsiteY3" fmla="*/ 1680232 h 6858000"/>
              <a:gd name="connsiteX4" fmla="*/ 3284499 w 3652233"/>
              <a:gd name="connsiteY4" fmla="*/ 3230534 h 6858000"/>
              <a:gd name="connsiteX5" fmla="*/ 3284521 w 3652233"/>
              <a:gd name="connsiteY5" fmla="*/ 3230453 h 6858000"/>
              <a:gd name="connsiteX6" fmla="*/ 3596862 w 3652233"/>
              <a:gd name="connsiteY6" fmla="*/ 3513460 h 6858000"/>
              <a:gd name="connsiteX7" fmla="*/ 3652233 w 3652233"/>
              <a:gd name="connsiteY7" fmla="*/ 3588795 h 6858000"/>
              <a:gd name="connsiteX8" fmla="*/ 3652233 w 3652233"/>
              <a:gd name="connsiteY8" fmla="*/ 5210346 h 6858000"/>
              <a:gd name="connsiteX9" fmla="*/ 2558343 w 3652233"/>
              <a:gd name="connsiteY9" fmla="*/ 6858000 h 6858000"/>
              <a:gd name="connsiteX10" fmla="*/ 1857466 w 3652233"/>
              <a:gd name="connsiteY10" fmla="*/ 6858000 h 6858000"/>
              <a:gd name="connsiteX11" fmla="*/ 3190442 w 3652233"/>
              <a:gd name="connsiteY11" fmla="*/ 4850269 h 6858000"/>
              <a:gd name="connsiteX12" fmla="*/ 2961540 w 3652233"/>
              <a:gd name="connsiteY12" fmla="*/ 3717033 h 6858000"/>
              <a:gd name="connsiteX13" fmla="*/ 626436 w 3652233"/>
              <a:gd name="connsiteY13" fmla="*/ 2166738 h 6858000"/>
              <a:gd name="connsiteX14" fmla="*/ 234031 w 3652233"/>
              <a:gd name="connsiteY14" fmla="*/ 2240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2233" h="6858000">
                <a:moveTo>
                  <a:pt x="382772" y="0"/>
                </a:moveTo>
                <a:lnTo>
                  <a:pt x="1083678" y="0"/>
                </a:lnTo>
                <a:lnTo>
                  <a:pt x="720530" y="546997"/>
                </a:lnTo>
                <a:cubicBezTo>
                  <a:pt x="470802" y="923144"/>
                  <a:pt x="573284" y="1430505"/>
                  <a:pt x="949431" y="1680232"/>
                </a:cubicBezTo>
                <a:lnTo>
                  <a:pt x="3284499" y="3230534"/>
                </a:lnTo>
                <a:lnTo>
                  <a:pt x="3284521" y="3230453"/>
                </a:lnTo>
                <a:cubicBezTo>
                  <a:pt x="3405423" y="3310727"/>
                  <a:pt x="3509833" y="3406527"/>
                  <a:pt x="3596862" y="3513460"/>
                </a:cubicBezTo>
                <a:lnTo>
                  <a:pt x="3652233" y="3588795"/>
                </a:lnTo>
                <a:lnTo>
                  <a:pt x="3652233" y="5210346"/>
                </a:lnTo>
                <a:lnTo>
                  <a:pt x="2558343" y="6858000"/>
                </a:lnTo>
                <a:lnTo>
                  <a:pt x="1857466" y="6858000"/>
                </a:lnTo>
                <a:lnTo>
                  <a:pt x="3190442" y="4850269"/>
                </a:lnTo>
                <a:cubicBezTo>
                  <a:pt x="3440170" y="4474121"/>
                  <a:pt x="3337688" y="3966760"/>
                  <a:pt x="2961540" y="3717033"/>
                </a:cubicBezTo>
                <a:lnTo>
                  <a:pt x="626436" y="2166738"/>
                </a:lnTo>
                <a:cubicBezTo>
                  <a:pt x="-18376" y="1738610"/>
                  <a:pt x="-194060" y="868843"/>
                  <a:pt x="234031" y="224039"/>
                </a:cubicBezTo>
                <a:close/>
              </a:path>
            </a:pathLst>
          </a:custGeom>
          <a:solidFill>
            <a:srgbClr val="E7EFFF"/>
          </a:solidFill>
        </p:spPr>
        <p:txBody>
          <a:bodyPr wrap="square">
            <a:noAutofit/>
          </a:bodyPr>
          <a:lstStyle>
            <a:lvl1pPr marL="0" indent="0">
              <a:buNone/>
              <a:defRPr sz="500">
                <a:noFill/>
              </a:defRPr>
            </a:lvl1pPr>
          </a:lstStyle>
          <a:p>
            <a:pPr lvl="0"/>
            <a:r>
              <a:rPr lang="en-US"/>
              <a:t>Click to edit Master text styles</a:t>
            </a:r>
          </a:p>
        </p:txBody>
      </p:sp>
      <p:sp>
        <p:nvSpPr>
          <p:cNvPr id="2" name="Title 1">
            <a:extLst>
              <a:ext uri="{FF2B5EF4-FFF2-40B4-BE49-F238E27FC236}">
                <a16:creationId xmlns:a16="http://schemas.microsoft.com/office/drawing/2014/main" id="{C07F44A8-AD82-4AF7-203E-212BBB52AAAD}"/>
              </a:ext>
            </a:extLst>
          </p:cNvPr>
          <p:cNvSpPr>
            <a:spLocks noGrp="1"/>
          </p:cNvSpPr>
          <p:nvPr>
            <p:ph type="title"/>
          </p:nvPr>
        </p:nvSpPr>
        <p:spPr>
          <a:xfrm>
            <a:off x="571500" y="571500"/>
            <a:ext cx="7285037" cy="990600"/>
          </a:xfrm>
        </p:spPr>
        <p:txBody>
          <a:bodyPr/>
          <a:lstStyle/>
          <a:p>
            <a:r>
              <a:rPr lang="en-US"/>
              <a:t>Click to edit Master title style</a:t>
            </a:r>
          </a:p>
        </p:txBody>
      </p:sp>
      <p:sp>
        <p:nvSpPr>
          <p:cNvPr id="6" name="Text Placeholder 11">
            <a:extLst>
              <a:ext uri="{FF2B5EF4-FFF2-40B4-BE49-F238E27FC236}">
                <a16:creationId xmlns:a16="http://schemas.microsoft.com/office/drawing/2014/main" id="{6096F732-E72A-840F-3D79-7051722E0480}"/>
              </a:ext>
            </a:extLst>
          </p:cNvPr>
          <p:cNvSpPr>
            <a:spLocks noGrp="1"/>
          </p:cNvSpPr>
          <p:nvPr>
            <p:ph type="body" sz="quarter" idx="13"/>
          </p:nvPr>
        </p:nvSpPr>
        <p:spPr>
          <a:xfrm>
            <a:off x="571500" y="1752600"/>
            <a:ext cx="7285037"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7" name="Text Placeholder 32">
            <a:extLst>
              <a:ext uri="{FF2B5EF4-FFF2-40B4-BE49-F238E27FC236}">
                <a16:creationId xmlns:a16="http://schemas.microsoft.com/office/drawing/2014/main" id="{1FDEFD3A-5D85-2A44-25C8-737F5901F4FF}"/>
              </a:ext>
            </a:extLst>
          </p:cNvPr>
          <p:cNvSpPr>
            <a:spLocks noGrp="1"/>
          </p:cNvSpPr>
          <p:nvPr>
            <p:ph type="body" sz="quarter" idx="16"/>
          </p:nvPr>
        </p:nvSpPr>
        <p:spPr>
          <a:xfrm>
            <a:off x="571499" y="4114800"/>
            <a:ext cx="7285037"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2">
            <a:extLst>
              <a:ext uri="{FF2B5EF4-FFF2-40B4-BE49-F238E27FC236}">
                <a16:creationId xmlns:a16="http://schemas.microsoft.com/office/drawing/2014/main" id="{9669B77A-99FD-2D60-4C94-FE5D13797052}"/>
              </a:ext>
              <a:ext uri="{C183D7F6-B498-43B3-948B-1728B52AA6E4}">
                <adec:decorative xmlns:adec="http://schemas.microsoft.com/office/drawing/2017/decorative" val="1"/>
              </a:ext>
            </a:extLst>
          </p:cNvPr>
          <p:cNvSpPr>
            <a:spLocks noGrp="1"/>
          </p:cNvSpPr>
          <p:nvPr>
            <p:ph type="pic" sz="quarter" idx="19" hasCustomPrompt="1"/>
          </p:nvPr>
        </p:nvSpPr>
        <p:spPr>
          <a:xfrm>
            <a:off x="571499" y="2947760"/>
            <a:ext cx="914400" cy="914400"/>
          </a:xfrm>
        </p:spPr>
        <p:txBody>
          <a:bodyPr/>
          <a:lstStyle>
            <a:lvl1pPr marL="0" indent="0">
              <a:lnSpc>
                <a:spcPct val="90000"/>
              </a:lnSpc>
              <a:buNone/>
              <a:defRPr sz="1100" b="1">
                <a:solidFill>
                  <a:schemeClr val="accent1"/>
                </a:solidFill>
              </a:defRPr>
            </a:lvl1pPr>
          </a:lstStyle>
          <a:p>
            <a:r>
              <a:rPr lang="en-US"/>
              <a:t>Click placeholder and paste icon</a:t>
            </a:r>
          </a:p>
        </p:txBody>
      </p:sp>
      <p:sp>
        <p:nvSpPr>
          <p:cNvPr id="3" name="Footer Placeholder 2">
            <a:extLst>
              <a:ext uri="{FF2B5EF4-FFF2-40B4-BE49-F238E27FC236}">
                <a16:creationId xmlns:a16="http://schemas.microsoft.com/office/drawing/2014/main" id="{B52A9230-F1FC-C523-A53B-9667414B381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C55ECD6A-8E2E-A223-3E39-72993526B860}"/>
              </a:ext>
              <a:ext uri="{C183D7F6-B498-43B3-948B-1728B52AA6E4}">
                <adec:decorative xmlns:adec="http://schemas.microsoft.com/office/drawing/2017/decorative" val="1"/>
              </a:ext>
            </a:extLst>
          </p:cNvPr>
          <p:cNvSpPr>
            <a:spLocks noGrp="1"/>
          </p:cNvSpPr>
          <p:nvPr>
            <p:ph type="dt" sz="half" idx="11"/>
          </p:nvPr>
        </p:nvSpPr>
        <p:spPr/>
        <p:txBody>
          <a:bodyPr/>
          <a:lstStyle/>
          <a:p>
            <a:fld id="{C9995676-25F6-4543-9E5B-989E05823773}" type="datetimeyyyy">
              <a:rPr lang="en-US" smtClean="0"/>
              <a:t>2025</a:t>
            </a:fld>
            <a:endParaRPr lang="en-US"/>
          </a:p>
        </p:txBody>
      </p:sp>
      <p:sp>
        <p:nvSpPr>
          <p:cNvPr id="5" name="Slide Number Placeholder 4">
            <a:extLst>
              <a:ext uri="{FF2B5EF4-FFF2-40B4-BE49-F238E27FC236}">
                <a16:creationId xmlns:a16="http://schemas.microsoft.com/office/drawing/2014/main" id="{65356671-D16F-7EC8-7C74-947979083AD6}"/>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3882249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495F953-AF61-3220-6737-C1F6862DC298}"/>
              </a:ext>
              <a:ext uri="{C183D7F6-B498-43B3-948B-1728B52AA6E4}">
                <adec:decorative xmlns:adec="http://schemas.microsoft.com/office/drawing/2017/decorative" val="1"/>
              </a:ext>
            </a:extLst>
          </p:cNvPr>
          <p:cNvSpPr>
            <a:spLocks noGrp="1"/>
          </p:cNvSpPr>
          <p:nvPr>
            <p:ph type="body" sz="quarter" idx="18"/>
          </p:nvPr>
        </p:nvSpPr>
        <p:spPr>
          <a:xfrm>
            <a:off x="8089902" y="0"/>
            <a:ext cx="3681791" cy="6858000"/>
          </a:xfrm>
          <a:custGeom>
            <a:avLst/>
            <a:gdLst>
              <a:gd name="connsiteX0" fmla="*/ 2392972 w 3681791"/>
              <a:gd name="connsiteY0" fmla="*/ 0 h 6858000"/>
              <a:gd name="connsiteX1" fmla="*/ 3681791 w 3681791"/>
              <a:gd name="connsiteY1" fmla="*/ 0 h 6858000"/>
              <a:gd name="connsiteX2" fmla="*/ 1816033 w 3681791"/>
              <a:gd name="connsiteY2" fmla="*/ 948232 h 6858000"/>
              <a:gd name="connsiteX3" fmla="*/ 1457629 w 3681791"/>
              <a:gd name="connsiteY3" fmla="*/ 2047397 h 6858000"/>
              <a:gd name="connsiteX4" fmla="*/ 2727476 w 3681791"/>
              <a:gd name="connsiteY4" fmla="*/ 4546089 h 6858000"/>
              <a:gd name="connsiteX5" fmla="*/ 2727535 w 3681791"/>
              <a:gd name="connsiteY5" fmla="*/ 4546030 h 6858000"/>
              <a:gd name="connsiteX6" fmla="*/ 2113124 w 3681791"/>
              <a:gd name="connsiteY6" fmla="*/ 6430324 h 6858000"/>
              <a:gd name="connsiteX7" fmla="*/ 1271600 w 3681791"/>
              <a:gd name="connsiteY7" fmla="*/ 6858000 h 6858000"/>
              <a:gd name="connsiteX8" fmla="*/ 0 w 3681791"/>
              <a:gd name="connsiteY8" fmla="*/ 6858000 h 6858000"/>
              <a:gd name="connsiteX9" fmla="*/ 0 w 3681791"/>
              <a:gd name="connsiteY9" fmla="*/ 6849265 h 6858000"/>
              <a:gd name="connsiteX10" fmla="*/ 1848516 w 3681791"/>
              <a:gd name="connsiteY10" fmla="*/ 5909840 h 6858000"/>
              <a:gd name="connsiteX11" fmla="*/ 2206921 w 3681791"/>
              <a:gd name="connsiteY11" fmla="*/ 4810674 h 6858000"/>
              <a:gd name="connsiteX12" fmla="*/ 937038 w 3681791"/>
              <a:gd name="connsiteY12" fmla="*/ 2311970 h 6858000"/>
              <a:gd name="connsiteX13" fmla="*/ 1551449 w 3681791"/>
              <a:gd name="connsiteY13" fmla="*/ 427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1791" h="6858000">
                <a:moveTo>
                  <a:pt x="2392972" y="0"/>
                </a:moveTo>
                <a:lnTo>
                  <a:pt x="3681791" y="0"/>
                </a:lnTo>
                <a:lnTo>
                  <a:pt x="1816033" y="948232"/>
                </a:lnTo>
                <a:cubicBezTo>
                  <a:pt x="1413533" y="1152789"/>
                  <a:pt x="1253072" y="1644896"/>
                  <a:pt x="1457629" y="2047397"/>
                </a:cubicBezTo>
                <a:lnTo>
                  <a:pt x="2727476" y="4546089"/>
                </a:lnTo>
                <a:lnTo>
                  <a:pt x="2727535" y="4546030"/>
                </a:lnTo>
                <a:cubicBezTo>
                  <a:pt x="3078183" y="5236046"/>
                  <a:pt x="2803104" y="6079665"/>
                  <a:pt x="2113124" y="6430324"/>
                </a:cubicBezTo>
                <a:lnTo>
                  <a:pt x="1271600" y="6858000"/>
                </a:lnTo>
                <a:lnTo>
                  <a:pt x="0" y="6858000"/>
                </a:lnTo>
                <a:lnTo>
                  <a:pt x="0" y="6849265"/>
                </a:lnTo>
                <a:lnTo>
                  <a:pt x="1848516" y="5909840"/>
                </a:lnTo>
                <a:cubicBezTo>
                  <a:pt x="2251017" y="5705283"/>
                  <a:pt x="2411478" y="5213175"/>
                  <a:pt x="2206921" y="4810674"/>
                </a:cubicBezTo>
                <a:lnTo>
                  <a:pt x="937038" y="2311970"/>
                </a:lnTo>
                <a:cubicBezTo>
                  <a:pt x="586390" y="1621954"/>
                  <a:pt x="861468" y="778335"/>
                  <a:pt x="1551449" y="427676"/>
                </a:cubicBezTo>
                <a:close/>
              </a:path>
            </a:pathLst>
          </a:custGeom>
          <a:solidFill>
            <a:srgbClr val="E7EFFF"/>
          </a:solidFill>
        </p:spPr>
        <p:txBody>
          <a:bodyPr wrap="square">
            <a:noAutofit/>
          </a:bodyPr>
          <a:lstStyle>
            <a:lvl1pPr marL="0" indent="0">
              <a:buNone/>
              <a:defRPr sz="500">
                <a:noFill/>
              </a:defRPr>
            </a:lvl1pPr>
          </a:lstStyle>
          <a:p>
            <a:pPr lvl="0"/>
            <a:r>
              <a:rPr lang="en-US"/>
              <a:t>Click to edit Master text styles</a:t>
            </a:r>
          </a:p>
        </p:txBody>
      </p:sp>
      <p:sp>
        <p:nvSpPr>
          <p:cNvPr id="2" name="Title 1">
            <a:extLst>
              <a:ext uri="{FF2B5EF4-FFF2-40B4-BE49-F238E27FC236}">
                <a16:creationId xmlns:a16="http://schemas.microsoft.com/office/drawing/2014/main" id="{C07F44A8-AD82-4AF7-203E-212BBB52AAAD}"/>
              </a:ext>
            </a:extLst>
          </p:cNvPr>
          <p:cNvSpPr>
            <a:spLocks noGrp="1"/>
          </p:cNvSpPr>
          <p:nvPr>
            <p:ph type="title"/>
          </p:nvPr>
        </p:nvSpPr>
        <p:spPr>
          <a:xfrm>
            <a:off x="571500" y="571501"/>
            <a:ext cx="7285037" cy="990600"/>
          </a:xfrm>
        </p:spPr>
        <p:txBody>
          <a:bodyPr/>
          <a:lstStyle/>
          <a:p>
            <a:r>
              <a:rPr lang="en-US"/>
              <a:t>Click to edit Master title style</a:t>
            </a:r>
          </a:p>
        </p:txBody>
      </p:sp>
      <p:sp>
        <p:nvSpPr>
          <p:cNvPr id="6" name="Text Placeholder 11">
            <a:extLst>
              <a:ext uri="{FF2B5EF4-FFF2-40B4-BE49-F238E27FC236}">
                <a16:creationId xmlns:a16="http://schemas.microsoft.com/office/drawing/2014/main" id="{6096F732-E72A-840F-3D79-7051722E0480}"/>
              </a:ext>
            </a:extLst>
          </p:cNvPr>
          <p:cNvSpPr>
            <a:spLocks noGrp="1"/>
          </p:cNvSpPr>
          <p:nvPr>
            <p:ph type="body" sz="quarter" idx="13"/>
          </p:nvPr>
        </p:nvSpPr>
        <p:spPr>
          <a:xfrm>
            <a:off x="571500" y="1752600"/>
            <a:ext cx="7285037"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7" name="Text Placeholder 32">
            <a:extLst>
              <a:ext uri="{FF2B5EF4-FFF2-40B4-BE49-F238E27FC236}">
                <a16:creationId xmlns:a16="http://schemas.microsoft.com/office/drawing/2014/main" id="{1FDEFD3A-5D85-2A44-25C8-737F5901F4FF}"/>
              </a:ext>
            </a:extLst>
          </p:cNvPr>
          <p:cNvSpPr>
            <a:spLocks noGrp="1"/>
          </p:cNvSpPr>
          <p:nvPr>
            <p:ph type="body" sz="quarter" idx="16"/>
          </p:nvPr>
        </p:nvSpPr>
        <p:spPr>
          <a:xfrm>
            <a:off x="571499" y="2933700"/>
            <a:ext cx="3530601" cy="335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2">
            <a:extLst>
              <a:ext uri="{FF2B5EF4-FFF2-40B4-BE49-F238E27FC236}">
                <a16:creationId xmlns:a16="http://schemas.microsoft.com/office/drawing/2014/main" id="{38B2091C-8A4F-4EAE-4E71-3B0D8175E6A8}"/>
              </a:ext>
            </a:extLst>
          </p:cNvPr>
          <p:cNvSpPr>
            <a:spLocks noGrp="1"/>
          </p:cNvSpPr>
          <p:nvPr>
            <p:ph type="body" sz="quarter" idx="17"/>
          </p:nvPr>
        </p:nvSpPr>
        <p:spPr>
          <a:xfrm>
            <a:off x="4330699" y="2933700"/>
            <a:ext cx="3530601" cy="335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52A9230-F1FC-C523-A53B-9667414B381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C55ECD6A-8E2E-A223-3E39-72993526B860}"/>
              </a:ext>
              <a:ext uri="{C183D7F6-B498-43B3-948B-1728B52AA6E4}">
                <adec:decorative xmlns:adec="http://schemas.microsoft.com/office/drawing/2017/decorative" val="1"/>
              </a:ext>
            </a:extLst>
          </p:cNvPr>
          <p:cNvSpPr>
            <a:spLocks noGrp="1"/>
          </p:cNvSpPr>
          <p:nvPr>
            <p:ph type="dt" sz="half" idx="11"/>
          </p:nvPr>
        </p:nvSpPr>
        <p:spPr/>
        <p:txBody>
          <a:bodyPr/>
          <a:lstStyle/>
          <a:p>
            <a:fld id="{0457AE57-F2D8-437C-AC9C-E6ECCE2C3002}" type="datetimeyyyy">
              <a:rPr lang="en-US" smtClean="0"/>
              <a:t>2025</a:t>
            </a:fld>
            <a:endParaRPr lang="en-US"/>
          </a:p>
        </p:txBody>
      </p:sp>
      <p:sp>
        <p:nvSpPr>
          <p:cNvPr id="5" name="Slide Number Placeholder 4">
            <a:extLst>
              <a:ext uri="{FF2B5EF4-FFF2-40B4-BE49-F238E27FC236}">
                <a16:creationId xmlns:a16="http://schemas.microsoft.com/office/drawing/2014/main" id="{65356671-D16F-7EC8-7C74-947979083AD6}"/>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149758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Icon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0C507CE-6937-A24E-0092-2FAE7F2631F0}"/>
              </a:ext>
              <a:ext uri="{C183D7F6-B498-43B3-948B-1728B52AA6E4}">
                <adec:decorative xmlns:adec="http://schemas.microsoft.com/office/drawing/2017/decorative" val="1"/>
              </a:ext>
            </a:extLst>
          </p:cNvPr>
          <p:cNvSpPr>
            <a:spLocks noGrp="1"/>
          </p:cNvSpPr>
          <p:nvPr>
            <p:ph type="body" sz="quarter" idx="18"/>
          </p:nvPr>
        </p:nvSpPr>
        <p:spPr>
          <a:xfrm>
            <a:off x="8089902" y="0"/>
            <a:ext cx="3681791" cy="6858000"/>
          </a:xfrm>
          <a:custGeom>
            <a:avLst/>
            <a:gdLst>
              <a:gd name="connsiteX0" fmla="*/ 2392972 w 3681791"/>
              <a:gd name="connsiteY0" fmla="*/ 0 h 6858000"/>
              <a:gd name="connsiteX1" fmla="*/ 3681791 w 3681791"/>
              <a:gd name="connsiteY1" fmla="*/ 0 h 6858000"/>
              <a:gd name="connsiteX2" fmla="*/ 1816033 w 3681791"/>
              <a:gd name="connsiteY2" fmla="*/ 948232 h 6858000"/>
              <a:gd name="connsiteX3" fmla="*/ 1457629 w 3681791"/>
              <a:gd name="connsiteY3" fmla="*/ 2047397 h 6858000"/>
              <a:gd name="connsiteX4" fmla="*/ 2727476 w 3681791"/>
              <a:gd name="connsiteY4" fmla="*/ 4546089 h 6858000"/>
              <a:gd name="connsiteX5" fmla="*/ 2727535 w 3681791"/>
              <a:gd name="connsiteY5" fmla="*/ 4546030 h 6858000"/>
              <a:gd name="connsiteX6" fmla="*/ 2113124 w 3681791"/>
              <a:gd name="connsiteY6" fmla="*/ 6430324 h 6858000"/>
              <a:gd name="connsiteX7" fmla="*/ 1271600 w 3681791"/>
              <a:gd name="connsiteY7" fmla="*/ 6858000 h 6858000"/>
              <a:gd name="connsiteX8" fmla="*/ 0 w 3681791"/>
              <a:gd name="connsiteY8" fmla="*/ 6858000 h 6858000"/>
              <a:gd name="connsiteX9" fmla="*/ 0 w 3681791"/>
              <a:gd name="connsiteY9" fmla="*/ 6849265 h 6858000"/>
              <a:gd name="connsiteX10" fmla="*/ 1848516 w 3681791"/>
              <a:gd name="connsiteY10" fmla="*/ 5909840 h 6858000"/>
              <a:gd name="connsiteX11" fmla="*/ 2206921 w 3681791"/>
              <a:gd name="connsiteY11" fmla="*/ 4810674 h 6858000"/>
              <a:gd name="connsiteX12" fmla="*/ 937038 w 3681791"/>
              <a:gd name="connsiteY12" fmla="*/ 2311970 h 6858000"/>
              <a:gd name="connsiteX13" fmla="*/ 1551449 w 3681791"/>
              <a:gd name="connsiteY13" fmla="*/ 427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1791" h="6858000">
                <a:moveTo>
                  <a:pt x="2392972" y="0"/>
                </a:moveTo>
                <a:lnTo>
                  <a:pt x="3681791" y="0"/>
                </a:lnTo>
                <a:lnTo>
                  <a:pt x="1816033" y="948232"/>
                </a:lnTo>
                <a:cubicBezTo>
                  <a:pt x="1413533" y="1152789"/>
                  <a:pt x="1253072" y="1644896"/>
                  <a:pt x="1457629" y="2047397"/>
                </a:cubicBezTo>
                <a:lnTo>
                  <a:pt x="2727476" y="4546089"/>
                </a:lnTo>
                <a:lnTo>
                  <a:pt x="2727535" y="4546030"/>
                </a:lnTo>
                <a:cubicBezTo>
                  <a:pt x="3078183" y="5236046"/>
                  <a:pt x="2803104" y="6079665"/>
                  <a:pt x="2113124" y="6430324"/>
                </a:cubicBezTo>
                <a:lnTo>
                  <a:pt x="1271600" y="6858000"/>
                </a:lnTo>
                <a:lnTo>
                  <a:pt x="0" y="6858000"/>
                </a:lnTo>
                <a:lnTo>
                  <a:pt x="0" y="6849265"/>
                </a:lnTo>
                <a:lnTo>
                  <a:pt x="1848516" y="5909840"/>
                </a:lnTo>
                <a:cubicBezTo>
                  <a:pt x="2251017" y="5705283"/>
                  <a:pt x="2411478" y="5213175"/>
                  <a:pt x="2206921" y="4810674"/>
                </a:cubicBezTo>
                <a:lnTo>
                  <a:pt x="937038" y="2311970"/>
                </a:lnTo>
                <a:cubicBezTo>
                  <a:pt x="586390" y="1621954"/>
                  <a:pt x="861468" y="778335"/>
                  <a:pt x="1551449" y="427676"/>
                </a:cubicBezTo>
                <a:close/>
              </a:path>
            </a:pathLst>
          </a:custGeom>
          <a:solidFill>
            <a:srgbClr val="E7EFFF"/>
          </a:solidFill>
        </p:spPr>
        <p:txBody>
          <a:bodyPr wrap="square">
            <a:noAutofit/>
          </a:bodyPr>
          <a:lstStyle>
            <a:lvl1pPr marL="0" indent="0">
              <a:buNone/>
              <a:defRPr sz="500">
                <a:noFill/>
              </a:defRPr>
            </a:lvl1pPr>
          </a:lstStyle>
          <a:p>
            <a:pPr lvl="0"/>
            <a:r>
              <a:rPr lang="en-US"/>
              <a:t>Click to edit Master text styles</a:t>
            </a:r>
          </a:p>
        </p:txBody>
      </p:sp>
      <p:sp>
        <p:nvSpPr>
          <p:cNvPr id="2" name="Title 1">
            <a:extLst>
              <a:ext uri="{FF2B5EF4-FFF2-40B4-BE49-F238E27FC236}">
                <a16:creationId xmlns:a16="http://schemas.microsoft.com/office/drawing/2014/main" id="{C07F44A8-AD82-4AF7-203E-212BBB52AAAD}"/>
              </a:ext>
            </a:extLst>
          </p:cNvPr>
          <p:cNvSpPr>
            <a:spLocks noGrp="1"/>
          </p:cNvSpPr>
          <p:nvPr>
            <p:ph type="title"/>
          </p:nvPr>
        </p:nvSpPr>
        <p:spPr>
          <a:xfrm>
            <a:off x="571500" y="571501"/>
            <a:ext cx="7285037" cy="990600"/>
          </a:xfrm>
        </p:spPr>
        <p:txBody>
          <a:bodyPr/>
          <a:lstStyle/>
          <a:p>
            <a:r>
              <a:rPr lang="en-US"/>
              <a:t>Click to edit Master title style</a:t>
            </a:r>
          </a:p>
        </p:txBody>
      </p:sp>
      <p:sp>
        <p:nvSpPr>
          <p:cNvPr id="6" name="Text Placeholder 11">
            <a:extLst>
              <a:ext uri="{FF2B5EF4-FFF2-40B4-BE49-F238E27FC236}">
                <a16:creationId xmlns:a16="http://schemas.microsoft.com/office/drawing/2014/main" id="{6096F732-E72A-840F-3D79-7051722E0480}"/>
              </a:ext>
            </a:extLst>
          </p:cNvPr>
          <p:cNvSpPr>
            <a:spLocks noGrp="1"/>
          </p:cNvSpPr>
          <p:nvPr>
            <p:ph type="body" sz="quarter" idx="13"/>
          </p:nvPr>
        </p:nvSpPr>
        <p:spPr>
          <a:xfrm>
            <a:off x="571500" y="1752600"/>
            <a:ext cx="7285037"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7" name="Text Placeholder 32">
            <a:extLst>
              <a:ext uri="{FF2B5EF4-FFF2-40B4-BE49-F238E27FC236}">
                <a16:creationId xmlns:a16="http://schemas.microsoft.com/office/drawing/2014/main" id="{1FDEFD3A-5D85-2A44-25C8-737F5901F4FF}"/>
              </a:ext>
            </a:extLst>
          </p:cNvPr>
          <p:cNvSpPr>
            <a:spLocks noGrp="1"/>
          </p:cNvSpPr>
          <p:nvPr>
            <p:ph type="body" sz="quarter" idx="16"/>
          </p:nvPr>
        </p:nvSpPr>
        <p:spPr>
          <a:xfrm>
            <a:off x="571499" y="4114799"/>
            <a:ext cx="3530601" cy="2171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2">
            <a:extLst>
              <a:ext uri="{FF2B5EF4-FFF2-40B4-BE49-F238E27FC236}">
                <a16:creationId xmlns:a16="http://schemas.microsoft.com/office/drawing/2014/main" id="{38B2091C-8A4F-4EAE-4E71-3B0D8175E6A8}"/>
              </a:ext>
            </a:extLst>
          </p:cNvPr>
          <p:cNvSpPr>
            <a:spLocks noGrp="1"/>
          </p:cNvSpPr>
          <p:nvPr>
            <p:ph type="body" sz="quarter" idx="17"/>
          </p:nvPr>
        </p:nvSpPr>
        <p:spPr>
          <a:xfrm>
            <a:off x="4330699" y="4114799"/>
            <a:ext cx="3530601" cy="2171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1E944DCE-BD3F-5994-51CD-692924824449}"/>
              </a:ext>
              <a:ext uri="{C183D7F6-B498-43B3-948B-1728B52AA6E4}">
                <adec:decorative xmlns:adec="http://schemas.microsoft.com/office/drawing/2017/decorative" val="1"/>
              </a:ext>
            </a:extLst>
          </p:cNvPr>
          <p:cNvSpPr>
            <a:spLocks noGrp="1"/>
          </p:cNvSpPr>
          <p:nvPr>
            <p:ph type="pic" sz="quarter" idx="19" hasCustomPrompt="1"/>
          </p:nvPr>
        </p:nvSpPr>
        <p:spPr>
          <a:xfrm>
            <a:off x="571499" y="2947759"/>
            <a:ext cx="914400" cy="914400"/>
          </a:xfrm>
        </p:spPr>
        <p:txBody>
          <a:bodyPr/>
          <a:lstStyle>
            <a:lvl1pPr marL="0" indent="0">
              <a:lnSpc>
                <a:spcPct val="90000"/>
              </a:lnSpc>
              <a:buNone/>
              <a:defRPr sz="1100" b="1">
                <a:solidFill>
                  <a:schemeClr val="accent1"/>
                </a:solidFill>
              </a:defRPr>
            </a:lvl1pPr>
          </a:lstStyle>
          <a:p>
            <a:r>
              <a:rPr lang="en-US"/>
              <a:t>Click placeholder and paste icon</a:t>
            </a:r>
          </a:p>
        </p:txBody>
      </p:sp>
      <p:sp>
        <p:nvSpPr>
          <p:cNvPr id="15" name="Picture Placeholder 12">
            <a:extLst>
              <a:ext uri="{FF2B5EF4-FFF2-40B4-BE49-F238E27FC236}">
                <a16:creationId xmlns:a16="http://schemas.microsoft.com/office/drawing/2014/main" id="{94E4368B-BFE1-F75C-8C3E-DE2A86940FED}"/>
              </a:ext>
              <a:ext uri="{C183D7F6-B498-43B3-948B-1728B52AA6E4}">
                <adec:decorative xmlns:adec="http://schemas.microsoft.com/office/drawing/2017/decorative" val="1"/>
              </a:ext>
            </a:extLst>
          </p:cNvPr>
          <p:cNvSpPr>
            <a:spLocks noGrp="1"/>
          </p:cNvSpPr>
          <p:nvPr>
            <p:ph type="pic" sz="quarter" idx="20" hasCustomPrompt="1"/>
          </p:nvPr>
        </p:nvSpPr>
        <p:spPr>
          <a:xfrm>
            <a:off x="4330699" y="2947759"/>
            <a:ext cx="914400" cy="914400"/>
          </a:xfrm>
        </p:spPr>
        <p:txBody>
          <a:bodyPr/>
          <a:lstStyle>
            <a:lvl1pPr marL="0" indent="0">
              <a:lnSpc>
                <a:spcPct val="90000"/>
              </a:lnSpc>
              <a:buNone/>
              <a:defRPr sz="1100" b="1">
                <a:solidFill>
                  <a:schemeClr val="accent1"/>
                </a:solidFill>
              </a:defRPr>
            </a:lvl1pPr>
          </a:lstStyle>
          <a:p>
            <a:r>
              <a:rPr lang="en-US"/>
              <a:t>Click placeholder and paste icon</a:t>
            </a:r>
          </a:p>
        </p:txBody>
      </p:sp>
      <p:sp>
        <p:nvSpPr>
          <p:cNvPr id="3" name="Footer Placeholder 2">
            <a:extLst>
              <a:ext uri="{FF2B5EF4-FFF2-40B4-BE49-F238E27FC236}">
                <a16:creationId xmlns:a16="http://schemas.microsoft.com/office/drawing/2014/main" id="{B52A9230-F1FC-C523-A53B-9667414B381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C55ECD6A-8E2E-A223-3E39-72993526B860}"/>
              </a:ext>
              <a:ext uri="{C183D7F6-B498-43B3-948B-1728B52AA6E4}">
                <adec:decorative xmlns:adec="http://schemas.microsoft.com/office/drawing/2017/decorative" val="1"/>
              </a:ext>
            </a:extLst>
          </p:cNvPr>
          <p:cNvSpPr>
            <a:spLocks noGrp="1"/>
          </p:cNvSpPr>
          <p:nvPr>
            <p:ph type="dt" sz="half" idx="11"/>
          </p:nvPr>
        </p:nvSpPr>
        <p:spPr/>
        <p:txBody>
          <a:bodyPr/>
          <a:lstStyle/>
          <a:p>
            <a:fld id="{C1F2051F-B99E-43D1-BA66-EAD627E85373}" type="datetimeyyyy">
              <a:rPr lang="en-US" smtClean="0"/>
              <a:t>2025</a:t>
            </a:fld>
            <a:endParaRPr lang="en-US"/>
          </a:p>
        </p:txBody>
      </p:sp>
      <p:sp>
        <p:nvSpPr>
          <p:cNvPr id="5" name="Slide Number Placeholder 4">
            <a:extLst>
              <a:ext uri="{FF2B5EF4-FFF2-40B4-BE49-F238E27FC236}">
                <a16:creationId xmlns:a16="http://schemas.microsoft.com/office/drawing/2014/main" id="{65356671-D16F-7EC8-7C74-947979083AD6}"/>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123820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1/4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44A8-AD82-4AF7-203E-212BBB52AAAD}"/>
              </a:ext>
            </a:extLst>
          </p:cNvPr>
          <p:cNvSpPr>
            <a:spLocks noGrp="1"/>
          </p:cNvSpPr>
          <p:nvPr>
            <p:ph type="title"/>
          </p:nvPr>
        </p:nvSpPr>
        <p:spPr>
          <a:xfrm>
            <a:off x="571500" y="571500"/>
            <a:ext cx="7285037" cy="990600"/>
          </a:xfrm>
        </p:spPr>
        <p:txBody>
          <a:bodyPr/>
          <a:lstStyle/>
          <a:p>
            <a:r>
              <a:rPr lang="en-US"/>
              <a:t>Click to edit Master title style</a:t>
            </a:r>
          </a:p>
        </p:txBody>
      </p:sp>
      <p:sp>
        <p:nvSpPr>
          <p:cNvPr id="6" name="Text Placeholder 11">
            <a:extLst>
              <a:ext uri="{FF2B5EF4-FFF2-40B4-BE49-F238E27FC236}">
                <a16:creationId xmlns:a16="http://schemas.microsoft.com/office/drawing/2014/main" id="{6096F732-E72A-840F-3D79-7051722E0480}"/>
              </a:ext>
            </a:extLst>
          </p:cNvPr>
          <p:cNvSpPr>
            <a:spLocks noGrp="1"/>
          </p:cNvSpPr>
          <p:nvPr>
            <p:ph type="body" sz="quarter" idx="13"/>
          </p:nvPr>
        </p:nvSpPr>
        <p:spPr>
          <a:xfrm>
            <a:off x="571500" y="1752600"/>
            <a:ext cx="7285037"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7" name="Text Placeholder 32">
            <a:extLst>
              <a:ext uri="{FF2B5EF4-FFF2-40B4-BE49-F238E27FC236}">
                <a16:creationId xmlns:a16="http://schemas.microsoft.com/office/drawing/2014/main" id="{1FDEFD3A-5D85-2A44-25C8-737F5901F4FF}"/>
              </a:ext>
            </a:extLst>
          </p:cNvPr>
          <p:cNvSpPr>
            <a:spLocks noGrp="1"/>
          </p:cNvSpPr>
          <p:nvPr>
            <p:ph type="body" sz="quarter" idx="16"/>
          </p:nvPr>
        </p:nvSpPr>
        <p:spPr>
          <a:xfrm>
            <a:off x="571499" y="2933700"/>
            <a:ext cx="3530601" cy="335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2">
            <a:extLst>
              <a:ext uri="{FF2B5EF4-FFF2-40B4-BE49-F238E27FC236}">
                <a16:creationId xmlns:a16="http://schemas.microsoft.com/office/drawing/2014/main" id="{38B2091C-8A4F-4EAE-4E71-3B0D8175E6A8}"/>
              </a:ext>
            </a:extLst>
          </p:cNvPr>
          <p:cNvSpPr>
            <a:spLocks noGrp="1"/>
          </p:cNvSpPr>
          <p:nvPr>
            <p:ph type="body" sz="quarter" idx="17"/>
          </p:nvPr>
        </p:nvSpPr>
        <p:spPr>
          <a:xfrm>
            <a:off x="4330699" y="2933700"/>
            <a:ext cx="3530601" cy="335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28">
            <a:extLst>
              <a:ext uri="{FF2B5EF4-FFF2-40B4-BE49-F238E27FC236}">
                <a16:creationId xmlns:a16="http://schemas.microsoft.com/office/drawing/2014/main" id="{49CF629A-7AF3-66CD-0D32-3BE10848832C}"/>
              </a:ext>
              <a:ext uri="{C183D7F6-B498-43B3-948B-1728B52AA6E4}">
                <adec:decorative xmlns:adec="http://schemas.microsoft.com/office/drawing/2017/decorative" val="0"/>
              </a:ext>
            </a:extLst>
          </p:cNvPr>
          <p:cNvSpPr>
            <a:spLocks noGrp="1"/>
          </p:cNvSpPr>
          <p:nvPr>
            <p:ph type="pic" sz="quarter" idx="24"/>
          </p:nvPr>
        </p:nvSpPr>
        <p:spPr>
          <a:xfrm>
            <a:off x="9029700" y="0"/>
            <a:ext cx="3162300" cy="6858000"/>
          </a:xfrm>
          <a:custGeom>
            <a:avLst/>
            <a:gdLst>
              <a:gd name="connsiteX0" fmla="*/ 727770 w 3162300"/>
              <a:gd name="connsiteY0" fmla="*/ 0 h 6858000"/>
              <a:gd name="connsiteX1" fmla="*/ 3162300 w 3162300"/>
              <a:gd name="connsiteY1" fmla="*/ 0 h 6858000"/>
              <a:gd name="connsiteX2" fmla="*/ 3162300 w 3162300"/>
              <a:gd name="connsiteY2" fmla="*/ 6858000 h 6858000"/>
              <a:gd name="connsiteX3" fmla="*/ 0 w 3162300"/>
              <a:gd name="connsiteY3" fmla="*/ 6858000 h 6858000"/>
              <a:gd name="connsiteX4" fmla="*/ 0 w 3162300"/>
              <a:gd name="connsiteY4" fmla="*/ 727733 h 6858000"/>
              <a:gd name="connsiteX5" fmla="*/ 3755 w 3162300"/>
              <a:gd name="connsiteY5" fmla="*/ 653362 h 6858000"/>
              <a:gd name="connsiteX6" fmla="*/ 727770 w 31623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300" h="6858000">
                <a:moveTo>
                  <a:pt x="727770" y="0"/>
                </a:moveTo>
                <a:lnTo>
                  <a:pt x="3162300" y="0"/>
                </a:lnTo>
                <a:lnTo>
                  <a:pt x="3162300" y="6858000"/>
                </a:lnTo>
                <a:lnTo>
                  <a:pt x="0" y="6858000"/>
                </a:lnTo>
                <a:lnTo>
                  <a:pt x="0" y="727733"/>
                </a:lnTo>
                <a:lnTo>
                  <a:pt x="3755" y="653362"/>
                </a:lnTo>
                <a:cubicBezTo>
                  <a:pt x="41025" y="286379"/>
                  <a:pt x="350954" y="0"/>
                  <a:pt x="727770" y="0"/>
                </a:cubicBezTo>
                <a:close/>
              </a:path>
            </a:pathLst>
          </a:custGeom>
        </p:spPr>
        <p:txBody>
          <a:bodyPr wrap="square">
            <a:noAutofit/>
          </a:bodyPr>
          <a:lstStyle>
            <a:lvl1pPr marL="0" indent="0" algn="r">
              <a:buNone/>
              <a:defRPr/>
            </a:lvl1pPr>
          </a:lstStyle>
          <a:p>
            <a:r>
              <a:rPr lang="en-US"/>
              <a:t>Click icon to add picture</a:t>
            </a:r>
          </a:p>
        </p:txBody>
      </p:sp>
      <p:sp>
        <p:nvSpPr>
          <p:cNvPr id="3" name="Footer Placeholder 2">
            <a:extLst>
              <a:ext uri="{FF2B5EF4-FFF2-40B4-BE49-F238E27FC236}">
                <a16:creationId xmlns:a16="http://schemas.microsoft.com/office/drawing/2014/main" id="{B52A9230-F1FC-C523-A53B-9667414B381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C55ECD6A-8E2E-A223-3E39-72993526B860}"/>
              </a:ext>
              <a:ext uri="{C183D7F6-B498-43B3-948B-1728B52AA6E4}">
                <adec:decorative xmlns:adec="http://schemas.microsoft.com/office/drawing/2017/decorative" val="1"/>
              </a:ext>
            </a:extLst>
          </p:cNvPr>
          <p:cNvSpPr>
            <a:spLocks noGrp="1"/>
          </p:cNvSpPr>
          <p:nvPr>
            <p:ph type="dt" sz="half" idx="11"/>
          </p:nvPr>
        </p:nvSpPr>
        <p:spPr/>
        <p:txBody>
          <a:bodyPr/>
          <a:lstStyle/>
          <a:p>
            <a:fld id="{1406CC75-83FE-41F5-AD12-F41B02F537B4}" type="datetimeyyyy">
              <a:rPr lang="en-US" smtClean="0"/>
              <a:t>2025</a:t>
            </a:fld>
            <a:endParaRPr lang="en-US"/>
          </a:p>
        </p:txBody>
      </p:sp>
      <p:sp>
        <p:nvSpPr>
          <p:cNvPr id="5" name="Slide Number Placeholder 4">
            <a:extLst>
              <a:ext uri="{FF2B5EF4-FFF2-40B4-BE49-F238E27FC236}">
                <a16:creationId xmlns:a16="http://schemas.microsoft.com/office/drawing/2014/main" id="{65356671-D16F-7EC8-7C74-947979083AD6}"/>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4243795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ACBF-6D40-5AA4-5BDF-2C861821D128}"/>
              </a:ext>
            </a:extLst>
          </p:cNvPr>
          <p:cNvSpPr>
            <a:spLocks noGrp="1"/>
          </p:cNvSpPr>
          <p:nvPr>
            <p:ph type="title"/>
          </p:nvPr>
        </p:nvSpPr>
        <p:spPr>
          <a:xfrm>
            <a:off x="571500" y="571501"/>
            <a:ext cx="11049000" cy="454550"/>
          </a:xfrm>
        </p:spPr>
        <p:txBody>
          <a:bodyPr/>
          <a:lstStyle/>
          <a:p>
            <a:r>
              <a:rPr lang="en-US"/>
              <a:t>Click to edit Master title style</a:t>
            </a:r>
          </a:p>
        </p:txBody>
      </p:sp>
      <p:sp>
        <p:nvSpPr>
          <p:cNvPr id="13" name="Text Placeholder 11">
            <a:extLst>
              <a:ext uri="{FF2B5EF4-FFF2-40B4-BE49-F238E27FC236}">
                <a16:creationId xmlns:a16="http://schemas.microsoft.com/office/drawing/2014/main" id="{C818C551-152F-2103-3EE7-3B2D997C9840}"/>
              </a:ext>
            </a:extLst>
          </p:cNvPr>
          <p:cNvSpPr>
            <a:spLocks noGrp="1"/>
          </p:cNvSpPr>
          <p:nvPr>
            <p:ph type="body" sz="quarter" idx="13"/>
          </p:nvPr>
        </p:nvSpPr>
        <p:spPr>
          <a:xfrm>
            <a:off x="571500" y="1158420"/>
            <a:ext cx="110490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14" name="Text Placeholder 30">
            <a:extLst>
              <a:ext uri="{FF2B5EF4-FFF2-40B4-BE49-F238E27FC236}">
                <a16:creationId xmlns:a16="http://schemas.microsoft.com/office/drawing/2014/main" id="{B330C6E8-74AC-027F-4137-DDDB3B919DD4}"/>
              </a:ext>
            </a:extLst>
          </p:cNvPr>
          <p:cNvSpPr>
            <a:spLocks noGrp="1"/>
          </p:cNvSpPr>
          <p:nvPr>
            <p:ph type="body" sz="quarter" idx="15"/>
          </p:nvPr>
        </p:nvSpPr>
        <p:spPr>
          <a:xfrm>
            <a:off x="571500" y="2944981"/>
            <a:ext cx="2790012" cy="460545"/>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15" name="Text Placeholder 32">
            <a:extLst>
              <a:ext uri="{FF2B5EF4-FFF2-40B4-BE49-F238E27FC236}">
                <a16:creationId xmlns:a16="http://schemas.microsoft.com/office/drawing/2014/main" id="{D83F64D3-BC10-CDE1-A07C-0E1F9785B35D}"/>
              </a:ext>
            </a:extLst>
          </p:cNvPr>
          <p:cNvSpPr>
            <a:spLocks noGrp="1"/>
          </p:cNvSpPr>
          <p:nvPr>
            <p:ph type="body" sz="quarter" idx="16"/>
          </p:nvPr>
        </p:nvSpPr>
        <p:spPr>
          <a:xfrm>
            <a:off x="571500" y="3537896"/>
            <a:ext cx="2800646" cy="274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0">
            <a:extLst>
              <a:ext uri="{FF2B5EF4-FFF2-40B4-BE49-F238E27FC236}">
                <a16:creationId xmlns:a16="http://schemas.microsoft.com/office/drawing/2014/main" id="{285225B3-273F-7279-EB8A-741B150620CE}"/>
              </a:ext>
            </a:extLst>
          </p:cNvPr>
          <p:cNvSpPr>
            <a:spLocks noGrp="1"/>
          </p:cNvSpPr>
          <p:nvPr>
            <p:ph type="body" sz="quarter" idx="17"/>
          </p:nvPr>
        </p:nvSpPr>
        <p:spPr>
          <a:xfrm>
            <a:off x="4342368" y="2944981"/>
            <a:ext cx="2790012" cy="460545"/>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17" name="Text Placeholder 32">
            <a:extLst>
              <a:ext uri="{FF2B5EF4-FFF2-40B4-BE49-F238E27FC236}">
                <a16:creationId xmlns:a16="http://schemas.microsoft.com/office/drawing/2014/main" id="{4D4D2E13-2787-F1B2-E5AE-1D85E0E1A10C}"/>
              </a:ext>
            </a:extLst>
          </p:cNvPr>
          <p:cNvSpPr>
            <a:spLocks noGrp="1"/>
          </p:cNvSpPr>
          <p:nvPr>
            <p:ph type="body" sz="quarter" idx="18"/>
          </p:nvPr>
        </p:nvSpPr>
        <p:spPr>
          <a:xfrm>
            <a:off x="4342368" y="3537896"/>
            <a:ext cx="2800646" cy="274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0">
            <a:extLst>
              <a:ext uri="{FF2B5EF4-FFF2-40B4-BE49-F238E27FC236}">
                <a16:creationId xmlns:a16="http://schemas.microsoft.com/office/drawing/2014/main" id="{4AC21DC7-D60D-0236-284B-EEDFCD026BF8}"/>
              </a:ext>
            </a:extLst>
          </p:cNvPr>
          <p:cNvSpPr>
            <a:spLocks noGrp="1"/>
          </p:cNvSpPr>
          <p:nvPr>
            <p:ph type="body" sz="quarter" idx="19"/>
          </p:nvPr>
        </p:nvSpPr>
        <p:spPr>
          <a:xfrm>
            <a:off x="8089900" y="2944981"/>
            <a:ext cx="2790012" cy="460545"/>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19" name="Text Placeholder 32">
            <a:extLst>
              <a:ext uri="{FF2B5EF4-FFF2-40B4-BE49-F238E27FC236}">
                <a16:creationId xmlns:a16="http://schemas.microsoft.com/office/drawing/2014/main" id="{E58BEA09-D3EA-AF02-14FF-FB6E0CD6889D}"/>
              </a:ext>
            </a:extLst>
          </p:cNvPr>
          <p:cNvSpPr>
            <a:spLocks noGrp="1"/>
          </p:cNvSpPr>
          <p:nvPr>
            <p:ph type="body" sz="quarter" idx="20"/>
          </p:nvPr>
        </p:nvSpPr>
        <p:spPr>
          <a:xfrm>
            <a:off x="8089900" y="3537896"/>
            <a:ext cx="2800646" cy="274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2">
            <a:extLst>
              <a:ext uri="{FF2B5EF4-FFF2-40B4-BE49-F238E27FC236}">
                <a16:creationId xmlns:a16="http://schemas.microsoft.com/office/drawing/2014/main" id="{38387850-D4C4-CFC2-9884-391073D7ACF7}"/>
              </a:ext>
              <a:ext uri="{C183D7F6-B498-43B3-948B-1728B52AA6E4}">
                <adec:decorative xmlns:adec="http://schemas.microsoft.com/office/drawing/2017/decorative" val="1"/>
              </a:ext>
            </a:extLst>
          </p:cNvPr>
          <p:cNvSpPr>
            <a:spLocks noGrp="1"/>
          </p:cNvSpPr>
          <p:nvPr>
            <p:ph type="pic" sz="quarter" idx="21" hasCustomPrompt="1"/>
          </p:nvPr>
        </p:nvSpPr>
        <p:spPr>
          <a:xfrm>
            <a:off x="571499" y="2053902"/>
            <a:ext cx="914400" cy="914400"/>
          </a:xfrm>
        </p:spPr>
        <p:txBody>
          <a:bodyPr/>
          <a:lstStyle>
            <a:lvl1pPr marL="0" indent="0">
              <a:lnSpc>
                <a:spcPct val="90000"/>
              </a:lnSpc>
              <a:buNone/>
              <a:defRPr sz="1100" b="1">
                <a:solidFill>
                  <a:schemeClr val="accent1"/>
                </a:solidFill>
              </a:defRPr>
            </a:lvl1pPr>
          </a:lstStyle>
          <a:p>
            <a:r>
              <a:rPr lang="en-US"/>
              <a:t>Click placeholder and paste icon</a:t>
            </a:r>
          </a:p>
        </p:txBody>
      </p:sp>
      <p:sp>
        <p:nvSpPr>
          <p:cNvPr id="22" name="Picture Placeholder 12">
            <a:extLst>
              <a:ext uri="{FF2B5EF4-FFF2-40B4-BE49-F238E27FC236}">
                <a16:creationId xmlns:a16="http://schemas.microsoft.com/office/drawing/2014/main" id="{775C6465-934F-ACEA-12FC-D1028AC527BD}"/>
              </a:ext>
              <a:ext uri="{C183D7F6-B498-43B3-948B-1728B52AA6E4}">
                <adec:decorative xmlns:adec="http://schemas.microsoft.com/office/drawing/2017/decorative" val="1"/>
              </a:ext>
            </a:extLst>
          </p:cNvPr>
          <p:cNvSpPr>
            <a:spLocks noGrp="1"/>
          </p:cNvSpPr>
          <p:nvPr>
            <p:ph type="pic" sz="quarter" idx="22" hasCustomPrompt="1"/>
          </p:nvPr>
        </p:nvSpPr>
        <p:spPr>
          <a:xfrm>
            <a:off x="4342368" y="2053902"/>
            <a:ext cx="914400" cy="914400"/>
          </a:xfrm>
        </p:spPr>
        <p:txBody>
          <a:bodyPr/>
          <a:lstStyle>
            <a:lvl1pPr marL="0" indent="0">
              <a:lnSpc>
                <a:spcPct val="90000"/>
              </a:lnSpc>
              <a:buNone/>
              <a:defRPr sz="1100" b="1">
                <a:solidFill>
                  <a:schemeClr val="accent1"/>
                </a:solidFill>
              </a:defRPr>
            </a:lvl1pPr>
          </a:lstStyle>
          <a:p>
            <a:r>
              <a:rPr lang="en-US"/>
              <a:t>Click placeholder and paste icon</a:t>
            </a:r>
          </a:p>
        </p:txBody>
      </p:sp>
      <p:sp>
        <p:nvSpPr>
          <p:cNvPr id="23" name="Picture Placeholder 12">
            <a:extLst>
              <a:ext uri="{FF2B5EF4-FFF2-40B4-BE49-F238E27FC236}">
                <a16:creationId xmlns:a16="http://schemas.microsoft.com/office/drawing/2014/main" id="{0EDE01F0-DBB5-382D-6E34-A289FEEDBB73}"/>
              </a:ext>
              <a:ext uri="{C183D7F6-B498-43B3-948B-1728B52AA6E4}">
                <adec:decorative xmlns:adec="http://schemas.microsoft.com/office/drawing/2017/decorative" val="1"/>
              </a:ext>
            </a:extLst>
          </p:cNvPr>
          <p:cNvSpPr>
            <a:spLocks noGrp="1"/>
          </p:cNvSpPr>
          <p:nvPr>
            <p:ph type="pic" sz="quarter" idx="23" hasCustomPrompt="1"/>
          </p:nvPr>
        </p:nvSpPr>
        <p:spPr>
          <a:xfrm>
            <a:off x="8089900" y="2053902"/>
            <a:ext cx="914400" cy="914400"/>
          </a:xfrm>
        </p:spPr>
        <p:txBody>
          <a:bodyPr/>
          <a:lstStyle>
            <a:lvl1pPr marL="0" indent="0">
              <a:lnSpc>
                <a:spcPct val="90000"/>
              </a:lnSpc>
              <a:buNone/>
              <a:defRPr sz="1100" b="1">
                <a:solidFill>
                  <a:schemeClr val="accent1"/>
                </a:solidFill>
              </a:defRPr>
            </a:lvl1pPr>
          </a:lstStyle>
          <a:p>
            <a:r>
              <a:rPr lang="en-US"/>
              <a:t>Click placeholder and paste icon</a:t>
            </a:r>
          </a:p>
        </p:txBody>
      </p:sp>
      <p:sp>
        <p:nvSpPr>
          <p:cNvPr id="3" name="Footer Placeholder 2">
            <a:extLst>
              <a:ext uri="{FF2B5EF4-FFF2-40B4-BE49-F238E27FC236}">
                <a16:creationId xmlns:a16="http://schemas.microsoft.com/office/drawing/2014/main" id="{40649E68-BC25-D2D1-1D0F-B01C708E121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8A3C6947-7372-563F-E959-9B77637A771C}"/>
              </a:ext>
              <a:ext uri="{C183D7F6-B498-43B3-948B-1728B52AA6E4}">
                <adec:decorative xmlns:adec="http://schemas.microsoft.com/office/drawing/2017/decorative" val="1"/>
              </a:ext>
            </a:extLst>
          </p:cNvPr>
          <p:cNvSpPr>
            <a:spLocks noGrp="1"/>
          </p:cNvSpPr>
          <p:nvPr>
            <p:ph type="dt" sz="half" idx="11"/>
          </p:nvPr>
        </p:nvSpPr>
        <p:spPr/>
        <p:txBody>
          <a:bodyPr/>
          <a:lstStyle/>
          <a:p>
            <a:fld id="{88966114-2432-4825-B9DE-9DD8135F3778}" type="datetimeyyyy">
              <a:rPr lang="en-US" smtClean="0"/>
              <a:t>2025</a:t>
            </a:fld>
            <a:endParaRPr lang="en-US"/>
          </a:p>
        </p:txBody>
      </p:sp>
      <p:sp>
        <p:nvSpPr>
          <p:cNvPr id="5" name="Slide Number Placeholder 4">
            <a:extLst>
              <a:ext uri="{FF2B5EF4-FFF2-40B4-BE49-F238E27FC236}">
                <a16:creationId xmlns:a16="http://schemas.microsoft.com/office/drawing/2014/main" id="{329EE3E0-A687-5F1F-65C8-1C61972957C5}"/>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3961091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ACBF-6D40-5AA4-5BDF-2C861821D128}"/>
              </a:ext>
            </a:extLst>
          </p:cNvPr>
          <p:cNvSpPr>
            <a:spLocks noGrp="1"/>
          </p:cNvSpPr>
          <p:nvPr>
            <p:ph type="title"/>
          </p:nvPr>
        </p:nvSpPr>
        <p:spPr>
          <a:xfrm>
            <a:off x="571500" y="571501"/>
            <a:ext cx="11049000" cy="454550"/>
          </a:xfrm>
        </p:spPr>
        <p:txBody>
          <a:bodyPr/>
          <a:lstStyle/>
          <a:p>
            <a:r>
              <a:rPr lang="en-US"/>
              <a:t>Click to edit Master title style</a:t>
            </a:r>
          </a:p>
        </p:txBody>
      </p:sp>
      <p:sp>
        <p:nvSpPr>
          <p:cNvPr id="13" name="Text Placeholder 11">
            <a:extLst>
              <a:ext uri="{FF2B5EF4-FFF2-40B4-BE49-F238E27FC236}">
                <a16:creationId xmlns:a16="http://schemas.microsoft.com/office/drawing/2014/main" id="{C818C551-152F-2103-3EE7-3B2D997C9840}"/>
              </a:ext>
            </a:extLst>
          </p:cNvPr>
          <p:cNvSpPr>
            <a:spLocks noGrp="1"/>
          </p:cNvSpPr>
          <p:nvPr>
            <p:ph type="body" sz="quarter" idx="13"/>
          </p:nvPr>
        </p:nvSpPr>
        <p:spPr>
          <a:xfrm>
            <a:off x="571500" y="1158420"/>
            <a:ext cx="11049000" cy="956604"/>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14" name="Text Placeholder 30">
            <a:extLst>
              <a:ext uri="{FF2B5EF4-FFF2-40B4-BE49-F238E27FC236}">
                <a16:creationId xmlns:a16="http://schemas.microsoft.com/office/drawing/2014/main" id="{B330C6E8-74AC-027F-4137-DDDB3B919DD4}"/>
              </a:ext>
            </a:extLst>
          </p:cNvPr>
          <p:cNvSpPr>
            <a:spLocks noGrp="1"/>
          </p:cNvSpPr>
          <p:nvPr>
            <p:ph type="body" sz="quarter" idx="15"/>
          </p:nvPr>
        </p:nvSpPr>
        <p:spPr>
          <a:xfrm>
            <a:off x="571500" y="2342179"/>
            <a:ext cx="2790012" cy="401022"/>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15" name="Text Placeholder 32">
            <a:extLst>
              <a:ext uri="{FF2B5EF4-FFF2-40B4-BE49-F238E27FC236}">
                <a16:creationId xmlns:a16="http://schemas.microsoft.com/office/drawing/2014/main" id="{D83F64D3-BC10-CDE1-A07C-0E1F9785B35D}"/>
              </a:ext>
            </a:extLst>
          </p:cNvPr>
          <p:cNvSpPr>
            <a:spLocks noGrp="1"/>
          </p:cNvSpPr>
          <p:nvPr>
            <p:ph type="body" sz="quarter" idx="16"/>
          </p:nvPr>
        </p:nvSpPr>
        <p:spPr>
          <a:xfrm>
            <a:off x="571500" y="2935092"/>
            <a:ext cx="2800646" cy="3351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0">
            <a:extLst>
              <a:ext uri="{FF2B5EF4-FFF2-40B4-BE49-F238E27FC236}">
                <a16:creationId xmlns:a16="http://schemas.microsoft.com/office/drawing/2014/main" id="{285225B3-273F-7279-EB8A-741B150620CE}"/>
              </a:ext>
            </a:extLst>
          </p:cNvPr>
          <p:cNvSpPr>
            <a:spLocks noGrp="1"/>
          </p:cNvSpPr>
          <p:nvPr>
            <p:ph type="body" sz="quarter" idx="17"/>
          </p:nvPr>
        </p:nvSpPr>
        <p:spPr>
          <a:xfrm>
            <a:off x="4342368" y="2342179"/>
            <a:ext cx="2790012" cy="401022"/>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17" name="Text Placeholder 32">
            <a:extLst>
              <a:ext uri="{FF2B5EF4-FFF2-40B4-BE49-F238E27FC236}">
                <a16:creationId xmlns:a16="http://schemas.microsoft.com/office/drawing/2014/main" id="{4D4D2E13-2787-F1B2-E5AE-1D85E0E1A10C}"/>
              </a:ext>
            </a:extLst>
          </p:cNvPr>
          <p:cNvSpPr>
            <a:spLocks noGrp="1"/>
          </p:cNvSpPr>
          <p:nvPr>
            <p:ph type="body" sz="quarter" idx="18"/>
          </p:nvPr>
        </p:nvSpPr>
        <p:spPr>
          <a:xfrm>
            <a:off x="4342368" y="2935092"/>
            <a:ext cx="2800646" cy="3351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0">
            <a:extLst>
              <a:ext uri="{FF2B5EF4-FFF2-40B4-BE49-F238E27FC236}">
                <a16:creationId xmlns:a16="http://schemas.microsoft.com/office/drawing/2014/main" id="{4AC21DC7-D60D-0236-284B-EEDFCD026BF8}"/>
              </a:ext>
            </a:extLst>
          </p:cNvPr>
          <p:cNvSpPr>
            <a:spLocks noGrp="1"/>
          </p:cNvSpPr>
          <p:nvPr>
            <p:ph type="body" sz="quarter" idx="19"/>
          </p:nvPr>
        </p:nvSpPr>
        <p:spPr>
          <a:xfrm>
            <a:off x="8089900" y="2342179"/>
            <a:ext cx="2790012" cy="401022"/>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19" name="Text Placeholder 32">
            <a:extLst>
              <a:ext uri="{FF2B5EF4-FFF2-40B4-BE49-F238E27FC236}">
                <a16:creationId xmlns:a16="http://schemas.microsoft.com/office/drawing/2014/main" id="{E58BEA09-D3EA-AF02-14FF-FB6E0CD6889D}"/>
              </a:ext>
            </a:extLst>
          </p:cNvPr>
          <p:cNvSpPr>
            <a:spLocks noGrp="1"/>
          </p:cNvSpPr>
          <p:nvPr>
            <p:ph type="body" sz="quarter" idx="20"/>
          </p:nvPr>
        </p:nvSpPr>
        <p:spPr>
          <a:xfrm>
            <a:off x="8089900" y="2935092"/>
            <a:ext cx="2800646" cy="3351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40649E68-BC25-D2D1-1D0F-B01C708E121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8A3C6947-7372-563F-E959-9B77637A771C}"/>
              </a:ext>
              <a:ext uri="{C183D7F6-B498-43B3-948B-1728B52AA6E4}">
                <adec:decorative xmlns:adec="http://schemas.microsoft.com/office/drawing/2017/decorative" val="1"/>
              </a:ext>
            </a:extLst>
          </p:cNvPr>
          <p:cNvSpPr>
            <a:spLocks noGrp="1"/>
          </p:cNvSpPr>
          <p:nvPr>
            <p:ph type="dt" sz="half" idx="11"/>
          </p:nvPr>
        </p:nvSpPr>
        <p:spPr/>
        <p:txBody>
          <a:bodyPr/>
          <a:lstStyle/>
          <a:p>
            <a:fld id="{B62A884F-2D3B-4906-A93D-BA8920D5E7AD}" type="datetimeyyyy">
              <a:rPr lang="en-US" smtClean="0"/>
              <a:t>2025</a:t>
            </a:fld>
            <a:endParaRPr lang="en-US"/>
          </a:p>
        </p:txBody>
      </p:sp>
      <p:sp>
        <p:nvSpPr>
          <p:cNvPr id="5" name="Slide Number Placeholder 4">
            <a:extLst>
              <a:ext uri="{FF2B5EF4-FFF2-40B4-BE49-F238E27FC236}">
                <a16:creationId xmlns:a16="http://schemas.microsoft.com/office/drawing/2014/main" id="{329EE3E0-A687-5F1F-65C8-1C61972957C5}"/>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40786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w/ Photo">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DE460B-8492-496E-B905-F2014225D6A2}"/>
              </a:ext>
              <a:ext uri="{C183D7F6-B498-43B3-948B-1728B52AA6E4}">
                <adec:decorative xmlns:adec="http://schemas.microsoft.com/office/drawing/2017/decorative" val="1"/>
              </a:ext>
            </a:extLst>
          </p:cNvPr>
          <p:cNvSpPr>
            <a:spLocks noGrp="1"/>
          </p:cNvSpPr>
          <p:nvPr>
            <p:ph type="pic" idx="1" hasCustomPrompt="1"/>
          </p:nvPr>
        </p:nvSpPr>
        <p:spPr>
          <a:xfrm>
            <a:off x="138684" y="0"/>
            <a:ext cx="12053316" cy="6858000"/>
          </a:xfrm>
          <a:solidFill>
            <a:schemeClr val="accent2"/>
          </a:solidFill>
        </p:spPr>
        <p:txBody>
          <a:bodyPr/>
          <a:lstStyle>
            <a:lvl1pPr marL="0" indent="0" algn="l">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Step 1: Send this box to back by right clicking and choosing “Send to Back” </a:t>
            </a:r>
            <a:br>
              <a:rPr lang="en-US"/>
            </a:br>
            <a:r>
              <a:rPr lang="en-US"/>
              <a:t>Step 2: Click on the picture icon to insert picture</a:t>
            </a:r>
            <a:br>
              <a:rPr lang="en-US"/>
            </a:br>
            <a:r>
              <a:rPr lang="en-US"/>
              <a:t>Step 3: Click the Reset button on the Home tab to reset the position, size and formatting of the slide placeholders to their default setting</a:t>
            </a:r>
          </a:p>
        </p:txBody>
      </p:sp>
      <p:sp>
        <p:nvSpPr>
          <p:cNvPr id="6" name="Text Placeholder 9">
            <a:extLst>
              <a:ext uri="{FF2B5EF4-FFF2-40B4-BE49-F238E27FC236}">
                <a16:creationId xmlns:a16="http://schemas.microsoft.com/office/drawing/2014/main" id="{28414676-8C2E-4C48-83D5-8CFCC9B8F218}"/>
              </a:ext>
              <a:ext uri="{C183D7F6-B498-43B3-948B-1728B52AA6E4}">
                <adec:decorative xmlns:adec="http://schemas.microsoft.com/office/drawing/2017/decorative" val="1"/>
              </a:ext>
            </a:extLst>
          </p:cNvPr>
          <p:cNvSpPr>
            <a:spLocks noGrp="1"/>
          </p:cNvSpPr>
          <p:nvPr>
            <p:ph type="body" sz="quarter" idx="15" hasCustomPrompt="1"/>
          </p:nvPr>
        </p:nvSpPr>
        <p:spPr>
          <a:xfrm>
            <a:off x="138685" y="0"/>
            <a:ext cx="12053315" cy="6858000"/>
          </a:xfrm>
          <a:gradFill>
            <a:gsLst>
              <a:gs pos="0">
                <a:schemeClr val="bg1">
                  <a:alpha val="70000"/>
                </a:schemeClr>
              </a:gs>
              <a:gs pos="75000">
                <a:schemeClr val="bg1">
                  <a:alpha val="0"/>
                </a:schemeClr>
              </a:gs>
            </a:gsLst>
            <a:lin ang="0" scaled="1"/>
          </a:gradFill>
        </p:spPr>
        <p:txBody>
          <a:bodyPr/>
          <a:lstStyle>
            <a:lvl1pPr marL="0" indent="0">
              <a:buNone/>
              <a:defRPr sz="600"/>
            </a:lvl1pPr>
          </a:lstStyle>
          <a:p>
            <a:pPr lvl="0"/>
            <a:r>
              <a:rPr lang="en-US"/>
              <a:t> </a:t>
            </a:r>
          </a:p>
        </p:txBody>
      </p:sp>
      <p:grpSp>
        <p:nvGrpSpPr>
          <p:cNvPr id="14" name="Group 13">
            <a:extLst>
              <a:ext uri="{FF2B5EF4-FFF2-40B4-BE49-F238E27FC236}">
                <a16:creationId xmlns:a16="http://schemas.microsoft.com/office/drawing/2014/main" id="{37BA82E3-53D4-FA98-8B44-B71442611001}"/>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5" name="Rectangle 14">
              <a:extLst>
                <a:ext uri="{FF2B5EF4-FFF2-40B4-BE49-F238E27FC236}">
                  <a16:creationId xmlns:a16="http://schemas.microsoft.com/office/drawing/2014/main" id="{4BF59668-927C-BA73-04E1-B56F8B38C3D3}"/>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16E6C88C-0A69-E2C3-4053-0203BF581162}"/>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0DDFBFF7-0D18-495D-1359-E0223F0F5464}"/>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570F64E6-27FE-4CE9-4E6E-AD1D58A6A01D}"/>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9" name="Rectangle 18">
              <a:extLst>
                <a:ext uri="{FF2B5EF4-FFF2-40B4-BE49-F238E27FC236}">
                  <a16:creationId xmlns:a16="http://schemas.microsoft.com/office/drawing/2014/main" id="{9B33882B-32A2-AB44-06F0-C35E6653745B}"/>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20" name="Text Placeholder 19">
            <a:extLst>
              <a:ext uri="{FF2B5EF4-FFF2-40B4-BE49-F238E27FC236}">
                <a16:creationId xmlns:a16="http://schemas.microsoft.com/office/drawing/2014/main" id="{66B90333-ACFA-DBAD-5680-2D98FE8927D8}"/>
              </a:ext>
              <a:ext uri="{C183D7F6-B498-43B3-948B-1728B52AA6E4}">
                <adec:decorative xmlns:adec="http://schemas.microsoft.com/office/drawing/2017/decorative" val="1"/>
              </a:ext>
            </a:extLst>
          </p:cNvPr>
          <p:cNvSpPr>
            <a:spLocks noGrp="1"/>
          </p:cNvSpPr>
          <p:nvPr>
            <p:ph type="body" sz="quarter" idx="10"/>
          </p:nvPr>
        </p:nvSpPr>
        <p:spPr>
          <a:xfrm>
            <a:off x="10328030" y="487104"/>
            <a:ext cx="1292469" cy="336440"/>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tx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sp>
        <p:nvSpPr>
          <p:cNvPr id="23" name="Text Placeholder 4">
            <a:extLst>
              <a:ext uri="{FF2B5EF4-FFF2-40B4-BE49-F238E27FC236}">
                <a16:creationId xmlns:a16="http://schemas.microsoft.com/office/drawing/2014/main" id="{F1FB8FC4-A6F7-F57C-F441-E6B1F67BF010}"/>
              </a:ext>
              <a:ext uri="{C183D7F6-B498-43B3-948B-1728B52AA6E4}">
                <adec:decorative xmlns:adec="http://schemas.microsoft.com/office/drawing/2017/decorative" val="0"/>
              </a:ext>
            </a:extLst>
          </p:cNvPr>
          <p:cNvSpPr>
            <a:spLocks noGrp="1"/>
          </p:cNvSpPr>
          <p:nvPr>
            <p:ph type="body" sz="quarter" idx="14" hasCustomPrompt="1"/>
          </p:nvPr>
        </p:nvSpPr>
        <p:spPr>
          <a:xfrm>
            <a:off x="563419" y="565621"/>
            <a:ext cx="3538682" cy="345414"/>
          </a:xfrm>
        </p:spPr>
        <p:txBody>
          <a:bodyPr anchor="ctr"/>
          <a:lstStyle>
            <a:lvl1pPr marL="0" indent="0">
              <a:buNone/>
              <a:defRPr sz="1200" b="1" cap="all" spc="150" baseline="0"/>
            </a:lvl1pPr>
            <a:lvl2pPr>
              <a:defRPr sz="1100"/>
            </a:lvl2pPr>
            <a:lvl3pPr>
              <a:defRPr sz="800"/>
            </a:lvl3pPr>
            <a:lvl4pPr>
              <a:defRPr sz="800"/>
            </a:lvl4pPr>
            <a:lvl5pPr>
              <a:defRPr sz="800"/>
            </a:lvl5pPr>
          </a:lstStyle>
          <a:p>
            <a:pPr lvl="0"/>
            <a:r>
              <a:rPr lang="en-US"/>
              <a:t>Deck type</a:t>
            </a:r>
          </a:p>
        </p:txBody>
      </p:sp>
      <p:sp>
        <p:nvSpPr>
          <p:cNvPr id="24" name="Text Placeholder 4">
            <a:extLst>
              <a:ext uri="{FF2B5EF4-FFF2-40B4-BE49-F238E27FC236}">
                <a16:creationId xmlns:a16="http://schemas.microsoft.com/office/drawing/2014/main" id="{BB7B25CB-74BE-4D5A-17D6-D0109DEB0460}"/>
              </a:ext>
              <a:ext uri="{C183D7F6-B498-43B3-948B-1728B52AA6E4}">
                <adec:decorative xmlns:adec="http://schemas.microsoft.com/office/drawing/2017/decorative" val="0"/>
              </a:ext>
            </a:extLst>
          </p:cNvPr>
          <p:cNvSpPr>
            <a:spLocks noGrp="1"/>
          </p:cNvSpPr>
          <p:nvPr>
            <p:ph type="body" sz="quarter" idx="17" hasCustomPrompt="1"/>
          </p:nvPr>
        </p:nvSpPr>
        <p:spPr>
          <a:xfrm>
            <a:off x="563419" y="810955"/>
            <a:ext cx="3538682" cy="345414"/>
          </a:xfrm>
        </p:spPr>
        <p:txBody>
          <a:bodyPr anchor="ctr"/>
          <a:lstStyle>
            <a:lvl1pPr marL="0" indent="0">
              <a:buNone/>
              <a:defRPr sz="1200" b="1" cap="all" spc="150" baseline="0"/>
            </a:lvl1pPr>
            <a:lvl2pPr>
              <a:defRPr sz="1100"/>
            </a:lvl2pPr>
            <a:lvl3pPr>
              <a:defRPr sz="800"/>
            </a:lvl3pPr>
            <a:lvl4pPr>
              <a:defRPr sz="800"/>
            </a:lvl4pPr>
            <a:lvl5pPr>
              <a:defRPr sz="800"/>
            </a:lvl5pPr>
          </a:lstStyle>
          <a:p>
            <a:pPr lvl="0"/>
            <a:r>
              <a:rPr lang="en-US"/>
              <a:t>Date</a:t>
            </a:r>
          </a:p>
        </p:txBody>
      </p:sp>
      <p:sp>
        <p:nvSpPr>
          <p:cNvPr id="25" name="Title 1">
            <a:extLst>
              <a:ext uri="{FF2B5EF4-FFF2-40B4-BE49-F238E27FC236}">
                <a16:creationId xmlns:a16="http://schemas.microsoft.com/office/drawing/2014/main" id="{51B977F1-062A-A4B4-E4B5-739EC8B298BC}"/>
              </a:ext>
            </a:extLst>
          </p:cNvPr>
          <p:cNvSpPr>
            <a:spLocks noGrp="1"/>
          </p:cNvSpPr>
          <p:nvPr>
            <p:ph type="ctrTitle"/>
          </p:nvPr>
        </p:nvSpPr>
        <p:spPr>
          <a:xfrm>
            <a:off x="563418" y="1771428"/>
            <a:ext cx="3538682" cy="3303344"/>
          </a:xfrm>
        </p:spPr>
        <p:txBody>
          <a:bodyPr anchor="b"/>
          <a:lstStyle>
            <a:lvl1pPr algn="l">
              <a:defRPr sz="5400">
                <a:solidFill>
                  <a:schemeClr val="tx1"/>
                </a:solidFill>
              </a:defRPr>
            </a:lvl1pPr>
          </a:lstStyle>
          <a:p>
            <a:r>
              <a:rPr lang="en-US"/>
              <a:t>Click to edit Master title style</a:t>
            </a:r>
          </a:p>
        </p:txBody>
      </p:sp>
      <p:sp>
        <p:nvSpPr>
          <p:cNvPr id="21" name="Subtitle 2">
            <a:extLst>
              <a:ext uri="{FF2B5EF4-FFF2-40B4-BE49-F238E27FC236}">
                <a16:creationId xmlns:a16="http://schemas.microsoft.com/office/drawing/2014/main" id="{835A53F7-8D58-2C59-47EC-36F5C4D66C1D}"/>
              </a:ext>
            </a:extLst>
          </p:cNvPr>
          <p:cNvSpPr>
            <a:spLocks noGrp="1"/>
          </p:cNvSpPr>
          <p:nvPr>
            <p:ph type="subTitle" idx="16"/>
          </p:nvPr>
        </p:nvSpPr>
        <p:spPr>
          <a:xfrm>
            <a:off x="563418" y="5305365"/>
            <a:ext cx="3530599" cy="281023"/>
          </a:xfrm>
        </p:spPr>
        <p:txBody>
          <a:bodyPr/>
          <a:lstStyle>
            <a:lvl1pPr marL="0" indent="0" algn="l">
              <a:spcBef>
                <a:spcPts val="0"/>
              </a:spcBef>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Text Placeholder 4">
            <a:extLst>
              <a:ext uri="{FF2B5EF4-FFF2-40B4-BE49-F238E27FC236}">
                <a16:creationId xmlns:a16="http://schemas.microsoft.com/office/drawing/2014/main" id="{4D624161-1603-24F0-E65F-7939967C247B}"/>
              </a:ext>
            </a:extLst>
          </p:cNvPr>
          <p:cNvSpPr>
            <a:spLocks noGrp="1"/>
          </p:cNvSpPr>
          <p:nvPr>
            <p:ph type="body" sz="quarter" idx="13"/>
          </p:nvPr>
        </p:nvSpPr>
        <p:spPr>
          <a:xfrm>
            <a:off x="563419" y="5646272"/>
            <a:ext cx="3530599" cy="640228"/>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spTree>
    <p:extLst>
      <p:ext uri="{BB962C8B-B14F-4D97-AF65-F5344CB8AC3E}">
        <p14:creationId xmlns:p14="http://schemas.microsoft.com/office/powerpoint/2010/main" val="178438372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0091A866-C45E-09D3-028F-31000BAE4888}"/>
              </a:ext>
            </a:extLst>
          </p:cNvPr>
          <p:cNvSpPr>
            <a:spLocks noGrp="1"/>
          </p:cNvSpPr>
          <p:nvPr>
            <p:ph type="title"/>
          </p:nvPr>
        </p:nvSpPr>
        <p:spPr>
          <a:xfrm>
            <a:off x="571500" y="571501"/>
            <a:ext cx="11049000" cy="990600"/>
          </a:xfrm>
        </p:spPr>
        <p:txBody>
          <a:bodyPr/>
          <a:lstStyle/>
          <a:p>
            <a:r>
              <a:rPr lang="en-US"/>
              <a:t>Click to edit Master title style</a:t>
            </a:r>
          </a:p>
        </p:txBody>
      </p:sp>
      <p:sp>
        <p:nvSpPr>
          <p:cNvPr id="22" name="Text Placeholder 11">
            <a:extLst>
              <a:ext uri="{FF2B5EF4-FFF2-40B4-BE49-F238E27FC236}">
                <a16:creationId xmlns:a16="http://schemas.microsoft.com/office/drawing/2014/main" id="{069ABE66-0172-A4A5-8CD5-A84CFD199B7D}"/>
              </a:ext>
            </a:extLst>
          </p:cNvPr>
          <p:cNvSpPr>
            <a:spLocks noGrp="1"/>
          </p:cNvSpPr>
          <p:nvPr>
            <p:ph type="body" sz="quarter" idx="13"/>
          </p:nvPr>
        </p:nvSpPr>
        <p:spPr>
          <a:xfrm>
            <a:off x="571500" y="1752601"/>
            <a:ext cx="110490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14" name="Text Placeholder 30">
            <a:extLst>
              <a:ext uri="{FF2B5EF4-FFF2-40B4-BE49-F238E27FC236}">
                <a16:creationId xmlns:a16="http://schemas.microsoft.com/office/drawing/2014/main" id="{B330C6E8-74AC-027F-4137-DDDB3B919DD4}"/>
              </a:ext>
            </a:extLst>
          </p:cNvPr>
          <p:cNvSpPr>
            <a:spLocks noGrp="1"/>
          </p:cNvSpPr>
          <p:nvPr>
            <p:ph type="body" sz="quarter" idx="15"/>
          </p:nvPr>
        </p:nvSpPr>
        <p:spPr>
          <a:xfrm>
            <a:off x="571500" y="2933701"/>
            <a:ext cx="2220387" cy="495299"/>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15" name="Text Placeholder 32">
            <a:extLst>
              <a:ext uri="{FF2B5EF4-FFF2-40B4-BE49-F238E27FC236}">
                <a16:creationId xmlns:a16="http://schemas.microsoft.com/office/drawing/2014/main" id="{D83F64D3-BC10-CDE1-A07C-0E1F9785B35D}"/>
              </a:ext>
            </a:extLst>
          </p:cNvPr>
          <p:cNvSpPr>
            <a:spLocks noGrp="1"/>
          </p:cNvSpPr>
          <p:nvPr>
            <p:ph type="body" sz="quarter" idx="16"/>
          </p:nvPr>
        </p:nvSpPr>
        <p:spPr>
          <a:xfrm>
            <a:off x="571500" y="3670852"/>
            <a:ext cx="2228850" cy="261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0">
            <a:extLst>
              <a:ext uri="{FF2B5EF4-FFF2-40B4-BE49-F238E27FC236}">
                <a16:creationId xmlns:a16="http://schemas.microsoft.com/office/drawing/2014/main" id="{285225B3-273F-7279-EB8A-741B150620CE}"/>
              </a:ext>
            </a:extLst>
          </p:cNvPr>
          <p:cNvSpPr>
            <a:spLocks noGrp="1"/>
          </p:cNvSpPr>
          <p:nvPr>
            <p:ph type="body" sz="quarter" idx="17"/>
          </p:nvPr>
        </p:nvSpPr>
        <p:spPr>
          <a:xfrm>
            <a:off x="3420288" y="2933701"/>
            <a:ext cx="2220387" cy="495299"/>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17" name="Text Placeholder 32">
            <a:extLst>
              <a:ext uri="{FF2B5EF4-FFF2-40B4-BE49-F238E27FC236}">
                <a16:creationId xmlns:a16="http://schemas.microsoft.com/office/drawing/2014/main" id="{4D4D2E13-2787-F1B2-E5AE-1D85E0E1A10C}"/>
              </a:ext>
            </a:extLst>
          </p:cNvPr>
          <p:cNvSpPr>
            <a:spLocks noGrp="1"/>
          </p:cNvSpPr>
          <p:nvPr>
            <p:ph type="body" sz="quarter" idx="18"/>
          </p:nvPr>
        </p:nvSpPr>
        <p:spPr>
          <a:xfrm>
            <a:off x="3420288" y="3670852"/>
            <a:ext cx="2228850" cy="261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0">
            <a:extLst>
              <a:ext uri="{FF2B5EF4-FFF2-40B4-BE49-F238E27FC236}">
                <a16:creationId xmlns:a16="http://schemas.microsoft.com/office/drawing/2014/main" id="{4AC21DC7-D60D-0236-284B-EEDFCD026BF8}"/>
              </a:ext>
            </a:extLst>
          </p:cNvPr>
          <p:cNvSpPr>
            <a:spLocks noGrp="1"/>
          </p:cNvSpPr>
          <p:nvPr>
            <p:ph type="body" sz="quarter" idx="19"/>
          </p:nvPr>
        </p:nvSpPr>
        <p:spPr>
          <a:xfrm>
            <a:off x="6225718" y="2933701"/>
            <a:ext cx="2220387" cy="495299"/>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19" name="Text Placeholder 32">
            <a:extLst>
              <a:ext uri="{FF2B5EF4-FFF2-40B4-BE49-F238E27FC236}">
                <a16:creationId xmlns:a16="http://schemas.microsoft.com/office/drawing/2014/main" id="{E58BEA09-D3EA-AF02-14FF-FB6E0CD6889D}"/>
              </a:ext>
            </a:extLst>
          </p:cNvPr>
          <p:cNvSpPr>
            <a:spLocks noGrp="1"/>
          </p:cNvSpPr>
          <p:nvPr>
            <p:ph type="body" sz="quarter" idx="20"/>
          </p:nvPr>
        </p:nvSpPr>
        <p:spPr>
          <a:xfrm>
            <a:off x="6225718" y="3670852"/>
            <a:ext cx="2228850" cy="261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0">
            <a:extLst>
              <a:ext uri="{FF2B5EF4-FFF2-40B4-BE49-F238E27FC236}">
                <a16:creationId xmlns:a16="http://schemas.microsoft.com/office/drawing/2014/main" id="{77BA680D-F489-978C-F5CD-6158E522CC5A}"/>
              </a:ext>
            </a:extLst>
          </p:cNvPr>
          <p:cNvSpPr>
            <a:spLocks noGrp="1"/>
          </p:cNvSpPr>
          <p:nvPr>
            <p:ph type="body" sz="quarter" idx="21"/>
          </p:nvPr>
        </p:nvSpPr>
        <p:spPr>
          <a:xfrm>
            <a:off x="9031148" y="2933701"/>
            <a:ext cx="2220387" cy="495299"/>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21" name="Text Placeholder 32">
            <a:extLst>
              <a:ext uri="{FF2B5EF4-FFF2-40B4-BE49-F238E27FC236}">
                <a16:creationId xmlns:a16="http://schemas.microsoft.com/office/drawing/2014/main" id="{08AD6B44-29E7-20A2-4157-96C73CB757D1}"/>
              </a:ext>
            </a:extLst>
          </p:cNvPr>
          <p:cNvSpPr>
            <a:spLocks noGrp="1"/>
          </p:cNvSpPr>
          <p:nvPr>
            <p:ph type="body" sz="quarter" idx="22"/>
          </p:nvPr>
        </p:nvSpPr>
        <p:spPr>
          <a:xfrm>
            <a:off x="9031148" y="3670852"/>
            <a:ext cx="2228850" cy="261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40649E68-BC25-D2D1-1D0F-B01C708E121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8A3C6947-7372-563F-E959-9B77637A771C}"/>
              </a:ext>
              <a:ext uri="{C183D7F6-B498-43B3-948B-1728B52AA6E4}">
                <adec:decorative xmlns:adec="http://schemas.microsoft.com/office/drawing/2017/decorative" val="1"/>
              </a:ext>
            </a:extLst>
          </p:cNvPr>
          <p:cNvSpPr>
            <a:spLocks noGrp="1"/>
          </p:cNvSpPr>
          <p:nvPr>
            <p:ph type="dt" sz="half" idx="11"/>
          </p:nvPr>
        </p:nvSpPr>
        <p:spPr/>
        <p:txBody>
          <a:bodyPr/>
          <a:lstStyle/>
          <a:p>
            <a:fld id="{91619182-094A-423A-8918-33FFBFDD20BE}" type="datetimeyyyy">
              <a:rPr lang="en-US" smtClean="0"/>
              <a:t>2025</a:t>
            </a:fld>
            <a:endParaRPr lang="en-US"/>
          </a:p>
        </p:txBody>
      </p:sp>
      <p:sp>
        <p:nvSpPr>
          <p:cNvPr id="5" name="Slide Number Placeholder 4">
            <a:extLst>
              <a:ext uri="{FF2B5EF4-FFF2-40B4-BE49-F238E27FC236}">
                <a16:creationId xmlns:a16="http://schemas.microsoft.com/office/drawing/2014/main" id="{329EE3E0-A687-5F1F-65C8-1C61972957C5}"/>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370217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_half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0DD45-DDDF-68D8-A609-7326324CCFFA}"/>
              </a:ext>
            </a:extLst>
          </p:cNvPr>
          <p:cNvSpPr>
            <a:spLocks noGrp="1"/>
          </p:cNvSpPr>
          <p:nvPr>
            <p:ph type="title"/>
          </p:nvPr>
        </p:nvSpPr>
        <p:spPr>
          <a:xfrm>
            <a:off x="571500" y="571500"/>
            <a:ext cx="4698999" cy="1496014"/>
          </a:xfrm>
        </p:spPr>
        <p:txBody>
          <a:bodyPr/>
          <a:lstStyle>
            <a:lvl1pPr>
              <a:defRPr/>
            </a:lvl1pPr>
          </a:lstStyle>
          <a:p>
            <a:r>
              <a:rPr lang="en-US"/>
              <a:t>Click to edit Master title style</a:t>
            </a:r>
          </a:p>
        </p:txBody>
      </p:sp>
      <p:sp>
        <p:nvSpPr>
          <p:cNvPr id="14" name="Text Placeholder 11">
            <a:extLst>
              <a:ext uri="{FF2B5EF4-FFF2-40B4-BE49-F238E27FC236}">
                <a16:creationId xmlns:a16="http://schemas.microsoft.com/office/drawing/2014/main" id="{3922D895-6DAC-3F6B-92F7-49BE4290E8EC}"/>
              </a:ext>
            </a:extLst>
          </p:cNvPr>
          <p:cNvSpPr>
            <a:spLocks noGrp="1"/>
          </p:cNvSpPr>
          <p:nvPr>
            <p:ph type="body" sz="quarter" idx="20"/>
          </p:nvPr>
        </p:nvSpPr>
        <p:spPr>
          <a:xfrm>
            <a:off x="571500" y="2284684"/>
            <a:ext cx="4698999"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7" name="Text Placeholder 6">
            <a:extLst>
              <a:ext uri="{FF2B5EF4-FFF2-40B4-BE49-F238E27FC236}">
                <a16:creationId xmlns:a16="http://schemas.microsoft.com/office/drawing/2014/main" id="{43FDA7E4-F9DC-BAAE-7246-750660152250}"/>
              </a:ext>
            </a:extLst>
          </p:cNvPr>
          <p:cNvSpPr>
            <a:spLocks noGrp="1"/>
          </p:cNvSpPr>
          <p:nvPr>
            <p:ph type="body" sz="quarter" idx="21"/>
          </p:nvPr>
        </p:nvSpPr>
        <p:spPr>
          <a:xfrm>
            <a:off x="571500" y="2933700"/>
            <a:ext cx="4698998"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9362EC05-C04F-9300-5A42-D37C44DB5F08}"/>
              </a:ext>
              <a:ext uri="{C183D7F6-B498-43B3-948B-1728B52AA6E4}">
                <adec:decorative xmlns:adec="http://schemas.microsoft.com/office/drawing/2017/decorative" val="0"/>
              </a:ext>
            </a:extLst>
          </p:cNvPr>
          <p:cNvSpPr>
            <a:spLocks noGrp="1"/>
          </p:cNvSpPr>
          <p:nvPr>
            <p:ph type="pic" sz="quarter" idx="13"/>
          </p:nvPr>
        </p:nvSpPr>
        <p:spPr>
          <a:xfrm>
            <a:off x="6921500" y="2"/>
            <a:ext cx="5270500" cy="6857998"/>
          </a:xfrm>
          <a:custGeom>
            <a:avLst/>
            <a:gdLst>
              <a:gd name="connsiteX0" fmla="*/ 878414 w 5270500"/>
              <a:gd name="connsiteY0" fmla="*/ 0 h 6857998"/>
              <a:gd name="connsiteX1" fmla="*/ 5270500 w 5270500"/>
              <a:gd name="connsiteY1" fmla="*/ 0 h 6857998"/>
              <a:gd name="connsiteX2" fmla="*/ 5270500 w 5270500"/>
              <a:gd name="connsiteY2" fmla="*/ 6857998 h 6857998"/>
              <a:gd name="connsiteX3" fmla="*/ 0 w 5270500"/>
              <a:gd name="connsiteY3" fmla="*/ 6857998 h 6857998"/>
              <a:gd name="connsiteX4" fmla="*/ 0 w 5270500"/>
              <a:gd name="connsiteY4" fmla="*/ 878432 h 6857998"/>
              <a:gd name="connsiteX5" fmla="*/ 701399 w 5270500"/>
              <a:gd name="connsiteY5" fmla="*/ 1784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0500" h="6857998">
                <a:moveTo>
                  <a:pt x="878414" y="0"/>
                </a:moveTo>
                <a:lnTo>
                  <a:pt x="5270500" y="0"/>
                </a:lnTo>
                <a:lnTo>
                  <a:pt x="5270500" y="6857998"/>
                </a:lnTo>
                <a:lnTo>
                  <a:pt x="0" y="6857998"/>
                </a:lnTo>
                <a:lnTo>
                  <a:pt x="0" y="878432"/>
                </a:lnTo>
                <a:cubicBezTo>
                  <a:pt x="0" y="453929"/>
                  <a:pt x="301111" y="99755"/>
                  <a:pt x="701399" y="17845"/>
                </a:cubicBezTo>
                <a:close/>
              </a:path>
            </a:pathLst>
          </a:custGeom>
        </p:spPr>
        <p:txBody>
          <a:bodyPr wrap="square">
            <a:noAutofit/>
          </a:bodyPr>
          <a:lstStyle>
            <a:lvl1pPr marL="0" indent="0" algn="r">
              <a:buNone/>
              <a:defRPr/>
            </a:lvl1pPr>
          </a:lstStyle>
          <a:p>
            <a:r>
              <a:rPr lang="en-US"/>
              <a:t>Click icon to add picture</a:t>
            </a:r>
          </a:p>
        </p:txBody>
      </p:sp>
      <p:sp>
        <p:nvSpPr>
          <p:cNvPr id="3" name="Footer Placeholder 2">
            <a:extLst>
              <a:ext uri="{FF2B5EF4-FFF2-40B4-BE49-F238E27FC236}">
                <a16:creationId xmlns:a16="http://schemas.microsoft.com/office/drawing/2014/main" id="{D8F1D7FF-6C4B-FD49-59EA-089A8F91632F}"/>
              </a:ext>
              <a:ext uri="{C183D7F6-B498-43B3-948B-1728B52AA6E4}">
                <adec:decorative xmlns:adec="http://schemas.microsoft.com/office/drawing/2017/decorative" val="1"/>
              </a:ext>
            </a:extLst>
          </p:cNvPr>
          <p:cNvSpPr>
            <a:spLocks noGrp="1"/>
          </p:cNvSpPr>
          <p:nvPr>
            <p:ph type="ftr" sz="quarter" idx="10"/>
          </p:nvPr>
        </p:nvSpPr>
        <p:spPr>
          <a:xfrm>
            <a:off x="1645217" y="6503670"/>
            <a:ext cx="3566160" cy="137160"/>
          </a:xfrm>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A5E18E84-93A4-91B2-ADEB-00836AA8B4F8}"/>
              </a:ext>
              <a:ext uri="{C183D7F6-B498-43B3-948B-1728B52AA6E4}">
                <adec:decorative xmlns:adec="http://schemas.microsoft.com/office/drawing/2017/decorative" val="1"/>
              </a:ext>
            </a:extLst>
          </p:cNvPr>
          <p:cNvSpPr>
            <a:spLocks noGrp="1"/>
          </p:cNvSpPr>
          <p:nvPr>
            <p:ph type="dt" sz="half" idx="11"/>
          </p:nvPr>
        </p:nvSpPr>
        <p:spPr/>
        <p:txBody>
          <a:bodyPr/>
          <a:lstStyle/>
          <a:p>
            <a:fld id="{6C970766-A0DE-4D3D-9297-AE4E4A3F0010}" type="datetimeyyyy">
              <a:rPr lang="en-US" smtClean="0"/>
              <a:t>2025</a:t>
            </a:fld>
            <a:endParaRPr lang="en-US"/>
          </a:p>
        </p:txBody>
      </p:sp>
      <p:sp>
        <p:nvSpPr>
          <p:cNvPr id="5" name="Slide Number Placeholder 4">
            <a:extLst>
              <a:ext uri="{FF2B5EF4-FFF2-40B4-BE49-F238E27FC236}">
                <a16:creationId xmlns:a16="http://schemas.microsoft.com/office/drawing/2014/main" id="{CA00ADE8-13EE-6112-4AAF-E621D3198DFD}"/>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1045473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_third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0DD45-DDDF-68D8-A609-7326324CCFFA}"/>
              </a:ext>
            </a:extLst>
          </p:cNvPr>
          <p:cNvSpPr>
            <a:spLocks noGrp="1"/>
          </p:cNvSpPr>
          <p:nvPr>
            <p:ph type="title"/>
          </p:nvPr>
        </p:nvSpPr>
        <p:spPr>
          <a:xfrm>
            <a:off x="571500" y="571501"/>
            <a:ext cx="6350000" cy="990600"/>
          </a:xfrm>
        </p:spPr>
        <p:txBody>
          <a:bodyPr/>
          <a:lstStyle/>
          <a:p>
            <a:r>
              <a:rPr lang="en-US"/>
              <a:t>Click to edit Master title style</a:t>
            </a:r>
          </a:p>
        </p:txBody>
      </p:sp>
      <p:sp>
        <p:nvSpPr>
          <p:cNvPr id="14" name="Text Placeholder 11">
            <a:extLst>
              <a:ext uri="{FF2B5EF4-FFF2-40B4-BE49-F238E27FC236}">
                <a16:creationId xmlns:a16="http://schemas.microsoft.com/office/drawing/2014/main" id="{C27851C0-8280-23F1-C1F1-61A42B09F85B}"/>
              </a:ext>
            </a:extLst>
          </p:cNvPr>
          <p:cNvSpPr>
            <a:spLocks noGrp="1"/>
          </p:cNvSpPr>
          <p:nvPr>
            <p:ph type="body" sz="quarter" idx="20"/>
          </p:nvPr>
        </p:nvSpPr>
        <p:spPr>
          <a:xfrm>
            <a:off x="571500" y="1752601"/>
            <a:ext cx="63500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12" name="Subtitle 2">
            <a:extLst>
              <a:ext uri="{FF2B5EF4-FFF2-40B4-BE49-F238E27FC236}">
                <a16:creationId xmlns:a16="http://schemas.microsoft.com/office/drawing/2014/main" id="{16225857-C4D6-9156-FF86-1348FDCB6D11}"/>
              </a:ext>
            </a:extLst>
          </p:cNvPr>
          <p:cNvSpPr>
            <a:spLocks noGrp="1"/>
          </p:cNvSpPr>
          <p:nvPr>
            <p:ph type="subTitle" idx="1" hasCustomPrompt="1"/>
          </p:nvPr>
        </p:nvSpPr>
        <p:spPr>
          <a:xfrm>
            <a:off x="571500" y="2918121"/>
            <a:ext cx="6350000" cy="293709"/>
          </a:xfrm>
        </p:spPr>
        <p:txBody>
          <a:bodyPr anchor="b"/>
          <a:lstStyle>
            <a:lvl1pPr marL="0" indent="0" algn="l">
              <a:spcBef>
                <a:spcPts val="0"/>
              </a:spcBef>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sp>
        <p:nvSpPr>
          <p:cNvPr id="13" name="Text Placeholder 4">
            <a:extLst>
              <a:ext uri="{FF2B5EF4-FFF2-40B4-BE49-F238E27FC236}">
                <a16:creationId xmlns:a16="http://schemas.microsoft.com/office/drawing/2014/main" id="{2D05E4BD-23C9-BDF3-DAD0-982C8714FBDC}"/>
              </a:ext>
            </a:extLst>
          </p:cNvPr>
          <p:cNvSpPr>
            <a:spLocks noGrp="1"/>
          </p:cNvSpPr>
          <p:nvPr>
            <p:ph type="body" sz="quarter" idx="14"/>
          </p:nvPr>
        </p:nvSpPr>
        <p:spPr>
          <a:xfrm>
            <a:off x="571501" y="3429000"/>
            <a:ext cx="6350000" cy="2857500"/>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sp>
        <p:nvSpPr>
          <p:cNvPr id="11" name="Picture Placeholder 10">
            <a:extLst>
              <a:ext uri="{FF2B5EF4-FFF2-40B4-BE49-F238E27FC236}">
                <a16:creationId xmlns:a16="http://schemas.microsoft.com/office/drawing/2014/main" id="{DAF971B9-F6F4-0334-F6C8-7F32C179DD8F}"/>
              </a:ext>
              <a:ext uri="{C183D7F6-B498-43B3-948B-1728B52AA6E4}">
                <adec:decorative xmlns:adec="http://schemas.microsoft.com/office/drawing/2017/decorative" val="0"/>
              </a:ext>
            </a:extLst>
          </p:cNvPr>
          <p:cNvSpPr>
            <a:spLocks noGrp="1"/>
          </p:cNvSpPr>
          <p:nvPr>
            <p:ph type="pic" sz="quarter" idx="13"/>
          </p:nvPr>
        </p:nvSpPr>
        <p:spPr>
          <a:xfrm>
            <a:off x="8089900" y="2"/>
            <a:ext cx="4102099" cy="6857999"/>
          </a:xfrm>
          <a:custGeom>
            <a:avLst/>
            <a:gdLst>
              <a:gd name="connsiteX0" fmla="*/ 683687 w 4102099"/>
              <a:gd name="connsiteY0" fmla="*/ 0 h 6857999"/>
              <a:gd name="connsiteX1" fmla="*/ 4102099 w 4102099"/>
              <a:gd name="connsiteY1" fmla="*/ 0 h 6857999"/>
              <a:gd name="connsiteX2" fmla="*/ 4102099 w 4102099"/>
              <a:gd name="connsiteY2" fmla="*/ 6857999 h 6857999"/>
              <a:gd name="connsiteX3" fmla="*/ 0 w 4102099"/>
              <a:gd name="connsiteY3" fmla="*/ 6857999 h 6857999"/>
              <a:gd name="connsiteX4" fmla="*/ 0 w 4102099"/>
              <a:gd name="connsiteY4" fmla="*/ 683696 h 6857999"/>
              <a:gd name="connsiteX5" fmla="*/ 545908 w 4102099"/>
              <a:gd name="connsiteY5" fmla="*/ 1388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099" h="6857999">
                <a:moveTo>
                  <a:pt x="683687" y="0"/>
                </a:moveTo>
                <a:lnTo>
                  <a:pt x="4102099" y="0"/>
                </a:lnTo>
                <a:lnTo>
                  <a:pt x="4102099" y="6857999"/>
                </a:lnTo>
                <a:lnTo>
                  <a:pt x="0" y="6857999"/>
                </a:lnTo>
                <a:lnTo>
                  <a:pt x="0" y="683696"/>
                </a:lnTo>
                <a:cubicBezTo>
                  <a:pt x="0" y="353300"/>
                  <a:pt x="234360" y="77642"/>
                  <a:pt x="545908" y="13889"/>
                </a:cubicBezTo>
                <a:close/>
              </a:path>
            </a:pathLst>
          </a:custGeom>
        </p:spPr>
        <p:txBody>
          <a:bodyPr wrap="square">
            <a:noAutofit/>
          </a:bodyPr>
          <a:lstStyle>
            <a:lvl1pPr marL="0" indent="0" algn="r">
              <a:buNone/>
              <a:defRPr/>
            </a:lvl1pPr>
          </a:lstStyle>
          <a:p>
            <a:r>
              <a:rPr lang="en-US"/>
              <a:t>Click icon to add picture</a:t>
            </a:r>
          </a:p>
        </p:txBody>
      </p:sp>
      <p:sp>
        <p:nvSpPr>
          <p:cNvPr id="9" name="Text Placeholder 32">
            <a:extLst>
              <a:ext uri="{FF2B5EF4-FFF2-40B4-BE49-F238E27FC236}">
                <a16:creationId xmlns:a16="http://schemas.microsoft.com/office/drawing/2014/main" id="{6395F50F-03AE-E8C0-39C5-4765FEF8C0E1}"/>
              </a:ext>
              <a:ext uri="{C183D7F6-B498-43B3-948B-1728B52AA6E4}">
                <adec:decorative xmlns:adec="http://schemas.microsoft.com/office/drawing/2017/decorative" val="1"/>
              </a:ext>
            </a:extLst>
          </p:cNvPr>
          <p:cNvSpPr>
            <a:spLocks noGrp="1"/>
          </p:cNvSpPr>
          <p:nvPr>
            <p:ph type="body" sz="quarter" idx="18"/>
          </p:nvPr>
        </p:nvSpPr>
        <p:spPr>
          <a:xfrm>
            <a:off x="8089900" y="4820720"/>
            <a:ext cx="4102100" cy="2037280"/>
          </a:xfrm>
          <a:custGeom>
            <a:avLst/>
            <a:gdLst>
              <a:gd name="connsiteX0" fmla="*/ 3703977 w 4102100"/>
              <a:gd name="connsiteY0" fmla="*/ 0 h 2037280"/>
              <a:gd name="connsiteX1" fmla="*/ 4084763 w 4102100"/>
              <a:gd name="connsiteY1" fmla="*/ 74093 h 2037280"/>
              <a:gd name="connsiteX2" fmla="*/ 4102100 w 4102100"/>
              <a:gd name="connsiteY2" fmla="*/ 82140 h 2037280"/>
              <a:gd name="connsiteX3" fmla="*/ 4102100 w 4102100"/>
              <a:gd name="connsiteY3" fmla="*/ 578782 h 2037280"/>
              <a:gd name="connsiteX4" fmla="*/ 4028776 w 4102100"/>
              <a:gd name="connsiteY4" fmla="*/ 518888 h 2037280"/>
              <a:gd name="connsiteX5" fmla="*/ 3286584 w 4102100"/>
              <a:gd name="connsiteY5" fmla="*/ 594528 h 2037280"/>
              <a:gd name="connsiteX6" fmla="*/ 1855500 w 4102100"/>
              <a:gd name="connsiteY6" fmla="*/ 2025562 h 2037280"/>
              <a:gd name="connsiteX7" fmla="*/ 1855554 w 4102100"/>
              <a:gd name="connsiteY7" fmla="*/ 2025589 h 2037280"/>
              <a:gd name="connsiteX8" fmla="*/ 1842618 w 4102100"/>
              <a:gd name="connsiteY8" fmla="*/ 2037280 h 2037280"/>
              <a:gd name="connsiteX9" fmla="*/ 437407 w 4102100"/>
              <a:gd name="connsiteY9" fmla="*/ 2037280 h 2037280"/>
              <a:gd name="connsiteX10" fmla="*/ 424472 w 4102100"/>
              <a:gd name="connsiteY10" fmla="*/ 2025589 h 2037280"/>
              <a:gd name="connsiteX11" fmla="*/ 0 w 4102100"/>
              <a:gd name="connsiteY11" fmla="*/ 1601123 h 2037280"/>
              <a:gd name="connsiteX12" fmla="*/ 0 w 4102100"/>
              <a:gd name="connsiteY12" fmla="*/ 1004884 h 2037280"/>
              <a:gd name="connsiteX13" fmla="*/ 722548 w 4102100"/>
              <a:gd name="connsiteY13" fmla="*/ 1727436 h 2037280"/>
              <a:gd name="connsiteX14" fmla="*/ 1557342 w 4102100"/>
              <a:gd name="connsiteY14" fmla="*/ 1727436 h 2037280"/>
              <a:gd name="connsiteX15" fmla="*/ 2988426 w 4102100"/>
              <a:gd name="connsiteY15" fmla="*/ 296375 h 2037280"/>
              <a:gd name="connsiteX16" fmla="*/ 3703977 w 4102100"/>
              <a:gd name="connsiteY16" fmla="*/ 0 h 203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02100" h="2037280">
                <a:moveTo>
                  <a:pt x="3703977" y="0"/>
                </a:moveTo>
                <a:cubicBezTo>
                  <a:pt x="3833464" y="0"/>
                  <a:pt x="3962950" y="24697"/>
                  <a:pt x="4084763" y="74093"/>
                </a:cubicBezTo>
                <a:lnTo>
                  <a:pt x="4102100" y="82140"/>
                </a:lnTo>
                <a:lnTo>
                  <a:pt x="4102100" y="578782"/>
                </a:lnTo>
                <a:lnTo>
                  <a:pt x="4028776" y="518888"/>
                </a:lnTo>
                <a:cubicBezTo>
                  <a:pt x="3799655" y="367610"/>
                  <a:pt x="3488293" y="392823"/>
                  <a:pt x="3286584" y="594528"/>
                </a:cubicBezTo>
                <a:lnTo>
                  <a:pt x="1855500" y="2025562"/>
                </a:lnTo>
                <a:lnTo>
                  <a:pt x="1855554" y="2025589"/>
                </a:lnTo>
                <a:lnTo>
                  <a:pt x="1842618" y="2037280"/>
                </a:lnTo>
                <a:lnTo>
                  <a:pt x="437407" y="2037280"/>
                </a:lnTo>
                <a:lnTo>
                  <a:pt x="424472" y="2025589"/>
                </a:lnTo>
                <a:lnTo>
                  <a:pt x="0" y="1601123"/>
                </a:lnTo>
                <a:lnTo>
                  <a:pt x="0" y="1004884"/>
                </a:lnTo>
                <a:lnTo>
                  <a:pt x="722548" y="1727436"/>
                </a:lnTo>
                <a:cubicBezTo>
                  <a:pt x="953072" y="1957956"/>
                  <a:pt x="1326818" y="1957956"/>
                  <a:pt x="1557342" y="1727436"/>
                </a:cubicBezTo>
                <a:lnTo>
                  <a:pt x="2988426" y="296375"/>
                </a:lnTo>
                <a:cubicBezTo>
                  <a:pt x="3186025" y="98791"/>
                  <a:pt x="3445003" y="0"/>
                  <a:pt x="3703977" y="0"/>
                </a:cubicBezTo>
                <a:close/>
              </a:path>
            </a:pathLst>
          </a:custGeom>
          <a:solidFill>
            <a:schemeClr val="accent1">
              <a:alpha val="50000"/>
            </a:schemeClr>
          </a:solidFill>
        </p:spPr>
        <p:txBody>
          <a:bodyPr wrap="square" anchor="b">
            <a:noAutofit/>
          </a:bodyPr>
          <a:lstStyle>
            <a:lvl1pPr marL="0" indent="0" algn="r">
              <a:buNone/>
              <a:defRPr sz="400">
                <a:no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D8F1D7FF-6C4B-FD49-59EA-089A8F91632F}"/>
              </a:ext>
              <a:ext uri="{C183D7F6-B498-43B3-948B-1728B52AA6E4}">
                <adec:decorative xmlns:adec="http://schemas.microsoft.com/office/drawing/2017/decorative" val="1"/>
              </a:ext>
            </a:extLst>
          </p:cNvPr>
          <p:cNvSpPr>
            <a:spLocks noGrp="1"/>
          </p:cNvSpPr>
          <p:nvPr>
            <p:ph type="ftr" sz="quarter" idx="10"/>
          </p:nvPr>
        </p:nvSpPr>
        <p:spPr>
          <a:xfrm>
            <a:off x="1645217" y="6503670"/>
            <a:ext cx="5303520" cy="137160"/>
          </a:xfrm>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A5E18E84-93A4-91B2-ADEB-00836AA8B4F8}"/>
              </a:ext>
              <a:ext uri="{C183D7F6-B498-43B3-948B-1728B52AA6E4}">
                <adec:decorative xmlns:adec="http://schemas.microsoft.com/office/drawing/2017/decorative" val="1"/>
              </a:ext>
            </a:extLst>
          </p:cNvPr>
          <p:cNvSpPr>
            <a:spLocks noGrp="1"/>
          </p:cNvSpPr>
          <p:nvPr>
            <p:ph type="dt" sz="half" idx="11"/>
          </p:nvPr>
        </p:nvSpPr>
        <p:spPr/>
        <p:txBody>
          <a:bodyPr/>
          <a:lstStyle/>
          <a:p>
            <a:fld id="{B4AB02D3-C7A9-454D-B586-FE573B7831BC}" type="datetimeyyyy">
              <a:rPr lang="en-US" smtClean="0"/>
              <a:t>2025</a:t>
            </a:fld>
            <a:endParaRPr lang="en-US"/>
          </a:p>
        </p:txBody>
      </p:sp>
      <p:sp>
        <p:nvSpPr>
          <p:cNvPr id="5" name="Slide Number Placeholder 4">
            <a:extLst>
              <a:ext uri="{FF2B5EF4-FFF2-40B4-BE49-F238E27FC236}">
                <a16:creationId xmlns:a16="http://schemas.microsoft.com/office/drawing/2014/main" id="{CA00ADE8-13EE-6112-4AAF-E621D3198DFD}"/>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2290433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_third_right 2">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ECC70FFE-BF3E-02B9-699B-53E272819994}"/>
              </a:ext>
              <a:ext uri="{C183D7F6-B498-43B3-948B-1728B52AA6E4}">
                <adec:decorative xmlns:adec="http://schemas.microsoft.com/office/drawing/2017/decorative" val="1"/>
              </a:ext>
            </a:extLst>
          </p:cNvPr>
          <p:cNvSpPr>
            <a:spLocks noGrp="1"/>
          </p:cNvSpPr>
          <p:nvPr>
            <p:ph type="body" sz="quarter" idx="21"/>
          </p:nvPr>
        </p:nvSpPr>
        <p:spPr>
          <a:xfrm flipV="1">
            <a:off x="7883196" y="1371600"/>
            <a:ext cx="218279" cy="5486400"/>
          </a:xfrm>
          <a:custGeom>
            <a:avLst/>
            <a:gdLst>
              <a:gd name="connsiteX0" fmla="*/ 0 w 215896"/>
              <a:gd name="connsiteY0" fmla="*/ 0 h 5426504"/>
              <a:gd name="connsiteX1" fmla="*/ 215896 w 215896"/>
              <a:gd name="connsiteY1" fmla="*/ 0 h 5426504"/>
              <a:gd name="connsiteX2" fmla="*/ 215896 w 215896"/>
              <a:gd name="connsiteY2" fmla="*/ 5426504 h 5426504"/>
              <a:gd name="connsiteX3" fmla="*/ 190376 w 215896"/>
              <a:gd name="connsiteY3" fmla="*/ 5412652 h 5426504"/>
              <a:gd name="connsiteX4" fmla="*/ 0 w 215896"/>
              <a:gd name="connsiteY4" fmla="*/ 5054597 h 5426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96" h="5426504">
                <a:moveTo>
                  <a:pt x="0" y="0"/>
                </a:moveTo>
                <a:lnTo>
                  <a:pt x="215896" y="0"/>
                </a:lnTo>
                <a:lnTo>
                  <a:pt x="215896" y="5426504"/>
                </a:lnTo>
                <a:lnTo>
                  <a:pt x="190376" y="5412652"/>
                </a:lnTo>
                <a:cubicBezTo>
                  <a:pt x="75517" y="5335055"/>
                  <a:pt x="0" y="5203645"/>
                  <a:pt x="0" y="5054597"/>
                </a:cubicBezTo>
                <a:close/>
              </a:path>
            </a:pathLst>
          </a:custGeom>
          <a:solidFill>
            <a:srgbClr val="EEE9FF"/>
          </a:solidFill>
        </p:spPr>
        <p:txBody>
          <a:bodyPr wrap="square">
            <a:noAutofit/>
          </a:bodyPr>
          <a:lstStyle>
            <a:lvl1pPr marL="0" indent="0">
              <a:buNone/>
              <a:defRPr sz="400">
                <a:noFill/>
              </a:defRPr>
            </a:lvl1pPr>
          </a:lstStyle>
          <a:p>
            <a:pPr lvl="0"/>
            <a:r>
              <a:rPr lang="en-US"/>
              <a:t>Click to edit Master text styles</a:t>
            </a:r>
          </a:p>
        </p:txBody>
      </p:sp>
      <p:sp>
        <p:nvSpPr>
          <p:cNvPr id="2" name="Title 1">
            <a:extLst>
              <a:ext uri="{FF2B5EF4-FFF2-40B4-BE49-F238E27FC236}">
                <a16:creationId xmlns:a16="http://schemas.microsoft.com/office/drawing/2014/main" id="{6730DD45-DDDF-68D8-A609-7326324CCFFA}"/>
              </a:ext>
            </a:extLst>
          </p:cNvPr>
          <p:cNvSpPr>
            <a:spLocks noGrp="1"/>
          </p:cNvSpPr>
          <p:nvPr>
            <p:ph type="title"/>
          </p:nvPr>
        </p:nvSpPr>
        <p:spPr>
          <a:xfrm>
            <a:off x="571500" y="571501"/>
            <a:ext cx="6350000" cy="990600"/>
          </a:xfrm>
        </p:spPr>
        <p:txBody>
          <a:bodyPr/>
          <a:lstStyle/>
          <a:p>
            <a:r>
              <a:rPr lang="en-US"/>
              <a:t>Click to edit Master title style</a:t>
            </a:r>
          </a:p>
        </p:txBody>
      </p:sp>
      <p:sp>
        <p:nvSpPr>
          <p:cNvPr id="17" name="Text Placeholder 11">
            <a:extLst>
              <a:ext uri="{FF2B5EF4-FFF2-40B4-BE49-F238E27FC236}">
                <a16:creationId xmlns:a16="http://schemas.microsoft.com/office/drawing/2014/main" id="{EAE323B5-0A5C-89A7-C0D7-30257C0D5146}"/>
              </a:ext>
            </a:extLst>
          </p:cNvPr>
          <p:cNvSpPr>
            <a:spLocks noGrp="1"/>
          </p:cNvSpPr>
          <p:nvPr>
            <p:ph type="body" sz="quarter" idx="20"/>
          </p:nvPr>
        </p:nvSpPr>
        <p:spPr>
          <a:xfrm>
            <a:off x="571500" y="1752601"/>
            <a:ext cx="63500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14" name="Text Placeholder 4">
            <a:extLst>
              <a:ext uri="{FF2B5EF4-FFF2-40B4-BE49-F238E27FC236}">
                <a16:creationId xmlns:a16="http://schemas.microsoft.com/office/drawing/2014/main" id="{195D5926-FB0E-C7F6-1983-73CB44AB727C}"/>
              </a:ext>
            </a:extLst>
          </p:cNvPr>
          <p:cNvSpPr>
            <a:spLocks noGrp="1"/>
          </p:cNvSpPr>
          <p:nvPr>
            <p:ph type="body" sz="quarter" idx="17"/>
          </p:nvPr>
        </p:nvSpPr>
        <p:spPr>
          <a:xfrm>
            <a:off x="571500" y="2933700"/>
            <a:ext cx="2819401" cy="278129"/>
          </a:xfrm>
        </p:spPr>
        <p:txBody>
          <a:bodyPr anchor="b"/>
          <a:lstStyle>
            <a:lvl1pPr marL="0" indent="0">
              <a:lnSpc>
                <a:spcPct val="90000"/>
              </a:lnSpc>
              <a:buNone/>
              <a:defRPr sz="1400" b="1"/>
            </a:lvl1pPr>
            <a:lvl2pPr>
              <a:defRPr sz="1100"/>
            </a:lvl2pPr>
            <a:lvl3pPr>
              <a:defRPr sz="800"/>
            </a:lvl3pPr>
            <a:lvl4pPr>
              <a:defRPr sz="800"/>
            </a:lvl4pPr>
            <a:lvl5pPr>
              <a:defRPr sz="800"/>
            </a:lvl5pPr>
          </a:lstStyle>
          <a:p>
            <a:pPr lvl="0"/>
            <a:r>
              <a:rPr lang="en-US"/>
              <a:t>Click to edit Master text styles</a:t>
            </a:r>
          </a:p>
        </p:txBody>
      </p:sp>
      <p:sp>
        <p:nvSpPr>
          <p:cNvPr id="9" name="Text Placeholder 4">
            <a:extLst>
              <a:ext uri="{FF2B5EF4-FFF2-40B4-BE49-F238E27FC236}">
                <a16:creationId xmlns:a16="http://schemas.microsoft.com/office/drawing/2014/main" id="{81D78CD3-B954-C0DB-3DDF-CD9A9BB6C47B}"/>
              </a:ext>
            </a:extLst>
          </p:cNvPr>
          <p:cNvSpPr>
            <a:spLocks noGrp="1"/>
          </p:cNvSpPr>
          <p:nvPr>
            <p:ph type="body" sz="quarter" idx="14"/>
          </p:nvPr>
        </p:nvSpPr>
        <p:spPr>
          <a:xfrm>
            <a:off x="571500" y="3429000"/>
            <a:ext cx="2819401" cy="2857500"/>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sp>
        <p:nvSpPr>
          <p:cNvPr id="15" name="Text Placeholder 4">
            <a:extLst>
              <a:ext uri="{FF2B5EF4-FFF2-40B4-BE49-F238E27FC236}">
                <a16:creationId xmlns:a16="http://schemas.microsoft.com/office/drawing/2014/main" id="{1D1623CA-F223-1E5B-6F17-3723B18F9018}"/>
              </a:ext>
            </a:extLst>
          </p:cNvPr>
          <p:cNvSpPr>
            <a:spLocks noGrp="1"/>
          </p:cNvSpPr>
          <p:nvPr>
            <p:ph type="body" sz="quarter" idx="18"/>
          </p:nvPr>
        </p:nvSpPr>
        <p:spPr>
          <a:xfrm>
            <a:off x="4102099" y="2933700"/>
            <a:ext cx="2819401" cy="278129"/>
          </a:xfrm>
        </p:spPr>
        <p:txBody>
          <a:bodyPr anchor="b"/>
          <a:lstStyle>
            <a:lvl1pPr marL="0" indent="0">
              <a:lnSpc>
                <a:spcPct val="90000"/>
              </a:lnSpc>
              <a:buNone/>
              <a:defRPr sz="1400" b="1"/>
            </a:lvl1pPr>
            <a:lvl2pPr>
              <a:defRPr sz="1100"/>
            </a:lvl2pPr>
            <a:lvl3pPr>
              <a:defRPr sz="800"/>
            </a:lvl3pPr>
            <a:lvl4pPr>
              <a:defRPr sz="800"/>
            </a:lvl4pPr>
            <a:lvl5pPr>
              <a:defRPr sz="800"/>
            </a:lvl5pPr>
          </a:lstStyle>
          <a:p>
            <a:pPr lvl="0"/>
            <a:r>
              <a:rPr lang="en-US"/>
              <a:t>Click to edit Master text styles</a:t>
            </a:r>
          </a:p>
        </p:txBody>
      </p:sp>
      <p:sp>
        <p:nvSpPr>
          <p:cNvPr id="10" name="Text Placeholder 4">
            <a:extLst>
              <a:ext uri="{FF2B5EF4-FFF2-40B4-BE49-F238E27FC236}">
                <a16:creationId xmlns:a16="http://schemas.microsoft.com/office/drawing/2014/main" id="{4FD2E3CA-F145-A813-AECE-20ED6EF76227}"/>
              </a:ext>
            </a:extLst>
          </p:cNvPr>
          <p:cNvSpPr>
            <a:spLocks noGrp="1"/>
          </p:cNvSpPr>
          <p:nvPr>
            <p:ph type="body" sz="quarter" idx="15"/>
          </p:nvPr>
        </p:nvSpPr>
        <p:spPr>
          <a:xfrm>
            <a:off x="4102099" y="3429000"/>
            <a:ext cx="2819401" cy="2857500"/>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sp>
        <p:nvSpPr>
          <p:cNvPr id="11" name="Picture Placeholder 10">
            <a:extLst>
              <a:ext uri="{FF2B5EF4-FFF2-40B4-BE49-F238E27FC236}">
                <a16:creationId xmlns:a16="http://schemas.microsoft.com/office/drawing/2014/main" id="{DAF971B9-F6F4-0334-F6C8-7F32C179DD8F}"/>
              </a:ext>
              <a:ext uri="{C183D7F6-B498-43B3-948B-1728B52AA6E4}">
                <adec:decorative xmlns:adec="http://schemas.microsoft.com/office/drawing/2017/decorative" val="0"/>
              </a:ext>
            </a:extLst>
          </p:cNvPr>
          <p:cNvSpPr>
            <a:spLocks noGrp="1"/>
          </p:cNvSpPr>
          <p:nvPr>
            <p:ph type="pic" sz="quarter" idx="13"/>
          </p:nvPr>
        </p:nvSpPr>
        <p:spPr>
          <a:xfrm>
            <a:off x="8089900" y="2"/>
            <a:ext cx="4102099" cy="6857999"/>
          </a:xfrm>
          <a:custGeom>
            <a:avLst/>
            <a:gdLst>
              <a:gd name="connsiteX0" fmla="*/ 683687 w 4102099"/>
              <a:gd name="connsiteY0" fmla="*/ 0 h 6857999"/>
              <a:gd name="connsiteX1" fmla="*/ 4102099 w 4102099"/>
              <a:gd name="connsiteY1" fmla="*/ 0 h 6857999"/>
              <a:gd name="connsiteX2" fmla="*/ 4102099 w 4102099"/>
              <a:gd name="connsiteY2" fmla="*/ 6857999 h 6857999"/>
              <a:gd name="connsiteX3" fmla="*/ 0 w 4102099"/>
              <a:gd name="connsiteY3" fmla="*/ 6857999 h 6857999"/>
              <a:gd name="connsiteX4" fmla="*/ 0 w 4102099"/>
              <a:gd name="connsiteY4" fmla="*/ 683696 h 6857999"/>
              <a:gd name="connsiteX5" fmla="*/ 545908 w 4102099"/>
              <a:gd name="connsiteY5" fmla="*/ 1388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099" h="6857999">
                <a:moveTo>
                  <a:pt x="683687" y="0"/>
                </a:moveTo>
                <a:lnTo>
                  <a:pt x="4102099" y="0"/>
                </a:lnTo>
                <a:lnTo>
                  <a:pt x="4102099" y="6857999"/>
                </a:lnTo>
                <a:lnTo>
                  <a:pt x="0" y="6857999"/>
                </a:lnTo>
                <a:lnTo>
                  <a:pt x="0" y="683696"/>
                </a:lnTo>
                <a:cubicBezTo>
                  <a:pt x="0" y="353300"/>
                  <a:pt x="234360" y="77642"/>
                  <a:pt x="545908" y="13889"/>
                </a:cubicBezTo>
                <a:close/>
              </a:path>
            </a:pathLst>
          </a:custGeom>
        </p:spPr>
        <p:txBody>
          <a:bodyPr wrap="square">
            <a:noAutofit/>
          </a:bodyPr>
          <a:lstStyle>
            <a:lvl1pPr marL="0" indent="0" algn="r">
              <a:buNone/>
              <a:defRPr/>
            </a:lvl1pPr>
          </a:lstStyle>
          <a:p>
            <a:r>
              <a:rPr lang="en-US"/>
              <a:t>Click icon to add picture</a:t>
            </a:r>
          </a:p>
        </p:txBody>
      </p:sp>
      <p:sp>
        <p:nvSpPr>
          <p:cNvPr id="3" name="Footer Placeholder 2">
            <a:extLst>
              <a:ext uri="{FF2B5EF4-FFF2-40B4-BE49-F238E27FC236}">
                <a16:creationId xmlns:a16="http://schemas.microsoft.com/office/drawing/2014/main" id="{D8F1D7FF-6C4B-FD49-59EA-089A8F91632F}"/>
              </a:ext>
              <a:ext uri="{C183D7F6-B498-43B3-948B-1728B52AA6E4}">
                <adec:decorative xmlns:adec="http://schemas.microsoft.com/office/drawing/2017/decorative" val="1"/>
              </a:ext>
            </a:extLst>
          </p:cNvPr>
          <p:cNvSpPr>
            <a:spLocks noGrp="1"/>
          </p:cNvSpPr>
          <p:nvPr>
            <p:ph type="ftr" sz="quarter" idx="10"/>
          </p:nvPr>
        </p:nvSpPr>
        <p:spPr>
          <a:xfrm>
            <a:off x="1645217" y="6503670"/>
            <a:ext cx="5303520" cy="137160"/>
          </a:xfrm>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A5E18E84-93A4-91B2-ADEB-00836AA8B4F8}"/>
              </a:ext>
              <a:ext uri="{C183D7F6-B498-43B3-948B-1728B52AA6E4}">
                <adec:decorative xmlns:adec="http://schemas.microsoft.com/office/drawing/2017/decorative" val="1"/>
              </a:ext>
            </a:extLst>
          </p:cNvPr>
          <p:cNvSpPr>
            <a:spLocks noGrp="1"/>
          </p:cNvSpPr>
          <p:nvPr>
            <p:ph type="dt" sz="half" idx="11"/>
          </p:nvPr>
        </p:nvSpPr>
        <p:spPr/>
        <p:txBody>
          <a:bodyPr/>
          <a:lstStyle/>
          <a:p>
            <a:fld id="{B81796AC-88DE-4A9D-94D8-870B53E7B69C}" type="datetimeyyyy">
              <a:rPr lang="en-US" smtClean="0"/>
              <a:t>2025</a:t>
            </a:fld>
            <a:endParaRPr lang="en-US"/>
          </a:p>
        </p:txBody>
      </p:sp>
      <p:sp>
        <p:nvSpPr>
          <p:cNvPr id="5" name="Slide Number Placeholder 4">
            <a:extLst>
              <a:ext uri="{FF2B5EF4-FFF2-40B4-BE49-F238E27FC236}">
                <a16:creationId xmlns:a16="http://schemas.microsoft.com/office/drawing/2014/main" id="{CA00ADE8-13EE-6112-4AAF-E621D3198DFD}"/>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295306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_third_lef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42FC830-AF6C-FF1B-026D-AFB5BE5E11B8}"/>
              </a:ext>
              <a:ext uri="{C183D7F6-B498-43B3-948B-1728B52AA6E4}">
                <adec:decorative xmlns:adec="http://schemas.microsoft.com/office/drawing/2017/decorative" val="0"/>
              </a:ext>
            </a:extLst>
          </p:cNvPr>
          <p:cNvSpPr>
            <a:spLocks noGrp="1"/>
          </p:cNvSpPr>
          <p:nvPr>
            <p:ph type="pic" sz="quarter" idx="16"/>
          </p:nvPr>
        </p:nvSpPr>
        <p:spPr>
          <a:xfrm>
            <a:off x="0" y="0"/>
            <a:ext cx="4102100" cy="6858000"/>
          </a:xfrm>
          <a:custGeom>
            <a:avLst/>
            <a:gdLst>
              <a:gd name="connsiteX0" fmla="*/ 0 w 4102100"/>
              <a:gd name="connsiteY0" fmla="*/ 0 h 6858000"/>
              <a:gd name="connsiteX1" fmla="*/ 3418403 w 4102100"/>
              <a:gd name="connsiteY1" fmla="*/ 0 h 6858000"/>
              <a:gd name="connsiteX2" fmla="*/ 4102100 w 4102100"/>
              <a:gd name="connsiteY2" fmla="*/ 683697 h 6858000"/>
              <a:gd name="connsiteX3" fmla="*/ 4102100 w 4102100"/>
              <a:gd name="connsiteY3" fmla="*/ 6858000 h 6858000"/>
              <a:gd name="connsiteX4" fmla="*/ 0 w 41021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100" h="6858000">
                <a:moveTo>
                  <a:pt x="0" y="0"/>
                </a:moveTo>
                <a:lnTo>
                  <a:pt x="3418403" y="0"/>
                </a:lnTo>
                <a:cubicBezTo>
                  <a:pt x="3795998" y="0"/>
                  <a:pt x="4102100" y="306102"/>
                  <a:pt x="4102100" y="683697"/>
                </a:cubicBezTo>
                <a:lnTo>
                  <a:pt x="4102100" y="6858000"/>
                </a:lnTo>
                <a:lnTo>
                  <a:pt x="0" y="6858000"/>
                </a:lnTo>
                <a:close/>
              </a:path>
            </a:pathLst>
          </a:custGeom>
        </p:spPr>
        <p:txBody>
          <a:bodyPr wrap="square" anchor="ctr">
            <a:noAutofit/>
          </a:bodyPr>
          <a:lstStyle>
            <a:lvl1pPr marL="0" indent="0" algn="ctr">
              <a:buNone/>
              <a:defRPr/>
            </a:lvl1pPr>
          </a:lstStyle>
          <a:p>
            <a:r>
              <a:rPr lang="en-US"/>
              <a:t>Click icon to add picture</a:t>
            </a:r>
          </a:p>
        </p:txBody>
      </p:sp>
      <p:sp>
        <p:nvSpPr>
          <p:cNvPr id="11" name="Text Placeholder 32">
            <a:extLst>
              <a:ext uri="{FF2B5EF4-FFF2-40B4-BE49-F238E27FC236}">
                <a16:creationId xmlns:a16="http://schemas.microsoft.com/office/drawing/2014/main" id="{AB7D0DB1-254B-5D9D-D5C0-6D4E1D686204}"/>
              </a:ext>
              <a:ext uri="{C183D7F6-B498-43B3-948B-1728B52AA6E4}">
                <adec:decorative xmlns:adec="http://schemas.microsoft.com/office/drawing/2017/decorative" val="1"/>
              </a:ext>
            </a:extLst>
          </p:cNvPr>
          <p:cNvSpPr>
            <a:spLocks noGrp="1"/>
          </p:cNvSpPr>
          <p:nvPr>
            <p:ph type="body" sz="quarter" idx="18"/>
          </p:nvPr>
        </p:nvSpPr>
        <p:spPr>
          <a:xfrm flipH="1">
            <a:off x="0" y="4820720"/>
            <a:ext cx="4102100" cy="2037280"/>
          </a:xfrm>
          <a:custGeom>
            <a:avLst/>
            <a:gdLst>
              <a:gd name="connsiteX0" fmla="*/ 3703977 w 4102100"/>
              <a:gd name="connsiteY0" fmla="*/ 0 h 2037280"/>
              <a:gd name="connsiteX1" fmla="*/ 4084763 w 4102100"/>
              <a:gd name="connsiteY1" fmla="*/ 74093 h 2037280"/>
              <a:gd name="connsiteX2" fmla="*/ 4102100 w 4102100"/>
              <a:gd name="connsiteY2" fmla="*/ 82140 h 2037280"/>
              <a:gd name="connsiteX3" fmla="*/ 4102100 w 4102100"/>
              <a:gd name="connsiteY3" fmla="*/ 578782 h 2037280"/>
              <a:gd name="connsiteX4" fmla="*/ 4028776 w 4102100"/>
              <a:gd name="connsiteY4" fmla="*/ 518888 h 2037280"/>
              <a:gd name="connsiteX5" fmla="*/ 3286584 w 4102100"/>
              <a:gd name="connsiteY5" fmla="*/ 594528 h 2037280"/>
              <a:gd name="connsiteX6" fmla="*/ 1855500 w 4102100"/>
              <a:gd name="connsiteY6" fmla="*/ 2025562 h 2037280"/>
              <a:gd name="connsiteX7" fmla="*/ 1855554 w 4102100"/>
              <a:gd name="connsiteY7" fmla="*/ 2025589 h 2037280"/>
              <a:gd name="connsiteX8" fmla="*/ 1842618 w 4102100"/>
              <a:gd name="connsiteY8" fmla="*/ 2037280 h 2037280"/>
              <a:gd name="connsiteX9" fmla="*/ 437407 w 4102100"/>
              <a:gd name="connsiteY9" fmla="*/ 2037280 h 2037280"/>
              <a:gd name="connsiteX10" fmla="*/ 424472 w 4102100"/>
              <a:gd name="connsiteY10" fmla="*/ 2025589 h 2037280"/>
              <a:gd name="connsiteX11" fmla="*/ 0 w 4102100"/>
              <a:gd name="connsiteY11" fmla="*/ 1601123 h 2037280"/>
              <a:gd name="connsiteX12" fmla="*/ 0 w 4102100"/>
              <a:gd name="connsiteY12" fmla="*/ 1004884 h 2037280"/>
              <a:gd name="connsiteX13" fmla="*/ 722548 w 4102100"/>
              <a:gd name="connsiteY13" fmla="*/ 1727436 h 2037280"/>
              <a:gd name="connsiteX14" fmla="*/ 1557342 w 4102100"/>
              <a:gd name="connsiteY14" fmla="*/ 1727436 h 2037280"/>
              <a:gd name="connsiteX15" fmla="*/ 2988426 w 4102100"/>
              <a:gd name="connsiteY15" fmla="*/ 296375 h 2037280"/>
              <a:gd name="connsiteX16" fmla="*/ 3703977 w 4102100"/>
              <a:gd name="connsiteY16" fmla="*/ 0 h 203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02100" h="2037280">
                <a:moveTo>
                  <a:pt x="3703977" y="0"/>
                </a:moveTo>
                <a:cubicBezTo>
                  <a:pt x="3833464" y="0"/>
                  <a:pt x="3962950" y="24697"/>
                  <a:pt x="4084763" y="74093"/>
                </a:cubicBezTo>
                <a:lnTo>
                  <a:pt x="4102100" y="82140"/>
                </a:lnTo>
                <a:lnTo>
                  <a:pt x="4102100" y="578782"/>
                </a:lnTo>
                <a:lnTo>
                  <a:pt x="4028776" y="518888"/>
                </a:lnTo>
                <a:cubicBezTo>
                  <a:pt x="3799655" y="367610"/>
                  <a:pt x="3488293" y="392823"/>
                  <a:pt x="3286584" y="594528"/>
                </a:cubicBezTo>
                <a:lnTo>
                  <a:pt x="1855500" y="2025562"/>
                </a:lnTo>
                <a:lnTo>
                  <a:pt x="1855554" y="2025589"/>
                </a:lnTo>
                <a:lnTo>
                  <a:pt x="1842618" y="2037280"/>
                </a:lnTo>
                <a:lnTo>
                  <a:pt x="437407" y="2037280"/>
                </a:lnTo>
                <a:lnTo>
                  <a:pt x="424472" y="2025589"/>
                </a:lnTo>
                <a:lnTo>
                  <a:pt x="0" y="1601123"/>
                </a:lnTo>
                <a:lnTo>
                  <a:pt x="0" y="1004884"/>
                </a:lnTo>
                <a:lnTo>
                  <a:pt x="722548" y="1727436"/>
                </a:lnTo>
                <a:cubicBezTo>
                  <a:pt x="953072" y="1957956"/>
                  <a:pt x="1326818" y="1957956"/>
                  <a:pt x="1557342" y="1727436"/>
                </a:cubicBezTo>
                <a:lnTo>
                  <a:pt x="2988426" y="296375"/>
                </a:lnTo>
                <a:cubicBezTo>
                  <a:pt x="3186025" y="98791"/>
                  <a:pt x="3445003" y="0"/>
                  <a:pt x="3703977" y="0"/>
                </a:cubicBezTo>
                <a:close/>
              </a:path>
            </a:pathLst>
          </a:custGeom>
          <a:solidFill>
            <a:schemeClr val="accent1">
              <a:alpha val="50000"/>
            </a:schemeClr>
          </a:solidFill>
        </p:spPr>
        <p:txBody>
          <a:bodyPr wrap="square" anchor="b">
            <a:noAutofit/>
          </a:bodyPr>
          <a:lstStyle>
            <a:lvl1pPr marL="0" indent="0" algn="r">
              <a:buNone/>
              <a:defRPr sz="400">
                <a:noFill/>
              </a:defRPr>
            </a:lvl1pPr>
          </a:lstStyle>
          <a:p>
            <a:pPr lvl="0"/>
            <a:r>
              <a:rPr lang="en-US"/>
              <a:t>Click to edit Master text styles</a:t>
            </a:r>
          </a:p>
        </p:txBody>
      </p:sp>
      <p:sp>
        <p:nvSpPr>
          <p:cNvPr id="2" name="Title 1">
            <a:extLst>
              <a:ext uri="{FF2B5EF4-FFF2-40B4-BE49-F238E27FC236}">
                <a16:creationId xmlns:a16="http://schemas.microsoft.com/office/drawing/2014/main" id="{6730DD45-DDDF-68D8-A609-7326324CCFFA}"/>
              </a:ext>
            </a:extLst>
          </p:cNvPr>
          <p:cNvSpPr>
            <a:spLocks noGrp="1"/>
          </p:cNvSpPr>
          <p:nvPr>
            <p:ph type="title"/>
          </p:nvPr>
        </p:nvSpPr>
        <p:spPr>
          <a:xfrm>
            <a:off x="5270499" y="571501"/>
            <a:ext cx="6350000" cy="990600"/>
          </a:xfrm>
        </p:spPr>
        <p:txBody>
          <a:bodyPr/>
          <a:lstStyle/>
          <a:p>
            <a:r>
              <a:rPr lang="en-US"/>
              <a:t>Click to edit Master title style</a:t>
            </a:r>
          </a:p>
        </p:txBody>
      </p:sp>
      <p:sp>
        <p:nvSpPr>
          <p:cNvPr id="13" name="Text Placeholder 11">
            <a:extLst>
              <a:ext uri="{FF2B5EF4-FFF2-40B4-BE49-F238E27FC236}">
                <a16:creationId xmlns:a16="http://schemas.microsoft.com/office/drawing/2014/main" id="{4CB9A307-4C15-CC3B-D099-CDF4FB8FE8B4}"/>
              </a:ext>
            </a:extLst>
          </p:cNvPr>
          <p:cNvSpPr>
            <a:spLocks noGrp="1"/>
          </p:cNvSpPr>
          <p:nvPr>
            <p:ph type="body" sz="quarter" idx="20"/>
          </p:nvPr>
        </p:nvSpPr>
        <p:spPr>
          <a:xfrm>
            <a:off x="5270499" y="1752601"/>
            <a:ext cx="63500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26" name="Subtitle 2">
            <a:extLst>
              <a:ext uri="{FF2B5EF4-FFF2-40B4-BE49-F238E27FC236}">
                <a16:creationId xmlns:a16="http://schemas.microsoft.com/office/drawing/2014/main" id="{DFE5D373-AD47-DABF-439C-D2AAFBBB14F0}"/>
              </a:ext>
            </a:extLst>
          </p:cNvPr>
          <p:cNvSpPr>
            <a:spLocks noGrp="1"/>
          </p:cNvSpPr>
          <p:nvPr>
            <p:ph type="subTitle" idx="1"/>
          </p:nvPr>
        </p:nvSpPr>
        <p:spPr>
          <a:xfrm>
            <a:off x="5270499" y="2933700"/>
            <a:ext cx="6350000" cy="278130"/>
          </a:xfrm>
        </p:spPr>
        <p:txBody>
          <a:bodyPr anchor="b"/>
          <a:lstStyle>
            <a:lvl1pPr marL="0" indent="0" algn="l">
              <a:spcBef>
                <a:spcPts val="0"/>
              </a:spcBef>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ext Placeholder 4">
            <a:extLst>
              <a:ext uri="{FF2B5EF4-FFF2-40B4-BE49-F238E27FC236}">
                <a16:creationId xmlns:a16="http://schemas.microsoft.com/office/drawing/2014/main" id="{0C4347A8-EF40-BE1A-C026-0D94EDDEA20D}"/>
              </a:ext>
            </a:extLst>
          </p:cNvPr>
          <p:cNvSpPr>
            <a:spLocks noGrp="1"/>
          </p:cNvSpPr>
          <p:nvPr>
            <p:ph type="body" sz="quarter" idx="14"/>
          </p:nvPr>
        </p:nvSpPr>
        <p:spPr>
          <a:xfrm>
            <a:off x="5270499" y="3429000"/>
            <a:ext cx="6350000" cy="2857500"/>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sp>
        <p:nvSpPr>
          <p:cNvPr id="3" name="Footer Placeholder 2">
            <a:extLst>
              <a:ext uri="{FF2B5EF4-FFF2-40B4-BE49-F238E27FC236}">
                <a16:creationId xmlns:a16="http://schemas.microsoft.com/office/drawing/2014/main" id="{D8F1D7FF-6C4B-FD49-59EA-089A8F91632F}"/>
              </a:ext>
              <a:ext uri="{C183D7F6-B498-43B3-948B-1728B52AA6E4}">
                <adec:decorative xmlns:adec="http://schemas.microsoft.com/office/drawing/2017/decorative" val="1"/>
              </a:ext>
            </a:extLst>
          </p:cNvPr>
          <p:cNvSpPr>
            <a:spLocks noGrp="1"/>
          </p:cNvSpPr>
          <p:nvPr>
            <p:ph type="ftr" sz="quarter" idx="10"/>
          </p:nvPr>
        </p:nvSpPr>
        <p:spPr>
          <a:xfrm>
            <a:off x="6345936" y="6503670"/>
            <a:ext cx="4389120" cy="137160"/>
          </a:xfrm>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A5E18E84-93A4-91B2-ADEB-00836AA8B4F8}"/>
              </a:ext>
              <a:ext uri="{C183D7F6-B498-43B3-948B-1728B52AA6E4}">
                <adec:decorative xmlns:adec="http://schemas.microsoft.com/office/drawing/2017/decorative" val="1"/>
              </a:ext>
            </a:extLst>
          </p:cNvPr>
          <p:cNvSpPr>
            <a:spLocks noGrp="1"/>
          </p:cNvSpPr>
          <p:nvPr>
            <p:ph type="dt" sz="half" idx="11"/>
          </p:nvPr>
        </p:nvSpPr>
        <p:spPr>
          <a:xfrm>
            <a:off x="6080760" y="6503670"/>
            <a:ext cx="255977" cy="137160"/>
          </a:xfrm>
        </p:spPr>
        <p:txBody>
          <a:bodyPr/>
          <a:lstStyle/>
          <a:p>
            <a:fld id="{1BB77172-0749-4E0E-9B6A-F413C259FECA}" type="datetimeyyyy">
              <a:rPr lang="en-US" smtClean="0"/>
              <a:t>2025</a:t>
            </a:fld>
            <a:endParaRPr lang="en-US"/>
          </a:p>
        </p:txBody>
      </p:sp>
      <p:sp>
        <p:nvSpPr>
          <p:cNvPr id="5" name="Slide Number Placeholder 4">
            <a:extLst>
              <a:ext uri="{FF2B5EF4-FFF2-40B4-BE49-F238E27FC236}">
                <a16:creationId xmlns:a16="http://schemas.microsoft.com/office/drawing/2014/main" id="{CA00ADE8-13EE-6112-4AAF-E621D3198DFD}"/>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
        <p:nvSpPr>
          <p:cNvPr id="21" name="Footer Placeholder 3">
            <a:extLst>
              <a:ext uri="{FF2B5EF4-FFF2-40B4-BE49-F238E27FC236}">
                <a16:creationId xmlns:a16="http://schemas.microsoft.com/office/drawing/2014/main" id="{22AC1B10-DA7D-7DCE-ED2F-0778C9BB739C}"/>
              </a:ext>
              <a:ext uri="{C183D7F6-B498-43B3-948B-1728B52AA6E4}">
                <adec:decorative xmlns:adec="http://schemas.microsoft.com/office/drawing/2017/decorative" val="1"/>
              </a:ext>
            </a:extLst>
          </p:cNvPr>
          <p:cNvSpPr txBox="1">
            <a:spLocks/>
          </p:cNvSpPr>
          <p:nvPr userDrawn="1"/>
        </p:nvSpPr>
        <p:spPr>
          <a:xfrm>
            <a:off x="5998464" y="6503670"/>
            <a:ext cx="99087" cy="137160"/>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t>
            </a:r>
          </a:p>
        </p:txBody>
      </p:sp>
      <p:pic>
        <p:nvPicPr>
          <p:cNvPr id="6" name="Picture 9">
            <a:extLst>
              <a:ext uri="{FF2B5EF4-FFF2-40B4-BE49-F238E27FC236}">
                <a16:creationId xmlns:a16="http://schemas.microsoft.com/office/drawing/2014/main" id="{3F372DAC-5C00-6EBC-F47E-16BDB956F2E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266944" y="6472119"/>
            <a:ext cx="562567" cy="145851"/>
          </a:xfrm>
          <a:prstGeom prst="rect">
            <a:avLst/>
          </a:prstGeom>
        </p:spPr>
      </p:pic>
    </p:spTree>
    <p:extLst>
      <p:ext uri="{BB962C8B-B14F-4D97-AF65-F5344CB8AC3E}">
        <p14:creationId xmlns:p14="http://schemas.microsoft.com/office/powerpoint/2010/main" val="1672863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_third_left 2">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5E3C691-3C6F-16D9-CD11-E29E483EF7E6}"/>
              </a:ext>
              <a:ext uri="{C183D7F6-B498-43B3-948B-1728B52AA6E4}">
                <adec:decorative xmlns:adec="http://schemas.microsoft.com/office/drawing/2017/decorative" val="1"/>
              </a:ext>
            </a:extLst>
          </p:cNvPr>
          <p:cNvSpPr>
            <a:spLocks noGrp="1"/>
          </p:cNvSpPr>
          <p:nvPr>
            <p:ph type="body" sz="quarter" idx="21"/>
          </p:nvPr>
        </p:nvSpPr>
        <p:spPr>
          <a:xfrm flipH="1" flipV="1">
            <a:off x="4104352" y="1371600"/>
            <a:ext cx="218279" cy="5486400"/>
          </a:xfrm>
          <a:custGeom>
            <a:avLst/>
            <a:gdLst>
              <a:gd name="connsiteX0" fmla="*/ 0 w 215896"/>
              <a:gd name="connsiteY0" fmla="*/ 0 h 5426504"/>
              <a:gd name="connsiteX1" fmla="*/ 215896 w 215896"/>
              <a:gd name="connsiteY1" fmla="*/ 0 h 5426504"/>
              <a:gd name="connsiteX2" fmla="*/ 215896 w 215896"/>
              <a:gd name="connsiteY2" fmla="*/ 5426504 h 5426504"/>
              <a:gd name="connsiteX3" fmla="*/ 190376 w 215896"/>
              <a:gd name="connsiteY3" fmla="*/ 5412652 h 5426504"/>
              <a:gd name="connsiteX4" fmla="*/ 0 w 215896"/>
              <a:gd name="connsiteY4" fmla="*/ 5054597 h 5426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96" h="5426504">
                <a:moveTo>
                  <a:pt x="0" y="0"/>
                </a:moveTo>
                <a:lnTo>
                  <a:pt x="215896" y="0"/>
                </a:lnTo>
                <a:lnTo>
                  <a:pt x="215896" y="5426504"/>
                </a:lnTo>
                <a:lnTo>
                  <a:pt x="190376" y="5412652"/>
                </a:lnTo>
                <a:cubicBezTo>
                  <a:pt x="75517" y="5335055"/>
                  <a:pt x="0" y="5203645"/>
                  <a:pt x="0" y="5054597"/>
                </a:cubicBezTo>
                <a:close/>
              </a:path>
            </a:pathLst>
          </a:custGeom>
          <a:solidFill>
            <a:srgbClr val="EEE9FF"/>
          </a:solidFill>
        </p:spPr>
        <p:txBody>
          <a:bodyPr wrap="square">
            <a:noAutofit/>
          </a:bodyPr>
          <a:lstStyle>
            <a:lvl1pPr marL="0" indent="0">
              <a:buNone/>
              <a:defRPr sz="400">
                <a:noFill/>
              </a:defRPr>
            </a:lvl1pPr>
          </a:lstStyle>
          <a:p>
            <a:pPr lvl="0"/>
            <a:r>
              <a:rPr lang="en-US"/>
              <a:t>Click to edit Master text styles</a:t>
            </a:r>
          </a:p>
        </p:txBody>
      </p:sp>
      <p:sp>
        <p:nvSpPr>
          <p:cNvPr id="19" name="Picture Placeholder 18">
            <a:extLst>
              <a:ext uri="{FF2B5EF4-FFF2-40B4-BE49-F238E27FC236}">
                <a16:creationId xmlns:a16="http://schemas.microsoft.com/office/drawing/2014/main" id="{B42FC830-AF6C-FF1B-026D-AFB5BE5E11B8}"/>
              </a:ext>
              <a:ext uri="{C183D7F6-B498-43B3-948B-1728B52AA6E4}">
                <adec:decorative xmlns:adec="http://schemas.microsoft.com/office/drawing/2017/decorative" val="0"/>
              </a:ext>
            </a:extLst>
          </p:cNvPr>
          <p:cNvSpPr>
            <a:spLocks noGrp="1"/>
          </p:cNvSpPr>
          <p:nvPr>
            <p:ph type="pic" sz="quarter" idx="16"/>
          </p:nvPr>
        </p:nvSpPr>
        <p:spPr>
          <a:xfrm>
            <a:off x="0" y="0"/>
            <a:ext cx="4102100" cy="6858000"/>
          </a:xfrm>
          <a:custGeom>
            <a:avLst/>
            <a:gdLst>
              <a:gd name="connsiteX0" fmla="*/ 0 w 4102100"/>
              <a:gd name="connsiteY0" fmla="*/ 0 h 6858000"/>
              <a:gd name="connsiteX1" fmla="*/ 3418403 w 4102100"/>
              <a:gd name="connsiteY1" fmla="*/ 0 h 6858000"/>
              <a:gd name="connsiteX2" fmla="*/ 4102100 w 4102100"/>
              <a:gd name="connsiteY2" fmla="*/ 683697 h 6858000"/>
              <a:gd name="connsiteX3" fmla="*/ 4102100 w 4102100"/>
              <a:gd name="connsiteY3" fmla="*/ 6858000 h 6858000"/>
              <a:gd name="connsiteX4" fmla="*/ 0 w 41021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100" h="6858000">
                <a:moveTo>
                  <a:pt x="0" y="0"/>
                </a:moveTo>
                <a:lnTo>
                  <a:pt x="3418403" y="0"/>
                </a:lnTo>
                <a:cubicBezTo>
                  <a:pt x="3795998" y="0"/>
                  <a:pt x="4102100" y="306102"/>
                  <a:pt x="4102100" y="683697"/>
                </a:cubicBezTo>
                <a:lnTo>
                  <a:pt x="4102100" y="6858000"/>
                </a:lnTo>
                <a:lnTo>
                  <a:pt x="0" y="6858000"/>
                </a:lnTo>
                <a:close/>
              </a:path>
            </a:pathLst>
          </a:custGeom>
        </p:spPr>
        <p:txBody>
          <a:bodyPr wrap="square" anchor="ctr">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6730DD45-DDDF-68D8-A609-7326324CCFFA}"/>
              </a:ext>
            </a:extLst>
          </p:cNvPr>
          <p:cNvSpPr>
            <a:spLocks noGrp="1"/>
          </p:cNvSpPr>
          <p:nvPr>
            <p:ph type="title"/>
          </p:nvPr>
        </p:nvSpPr>
        <p:spPr>
          <a:xfrm>
            <a:off x="5270499" y="571501"/>
            <a:ext cx="6350000" cy="990600"/>
          </a:xfrm>
        </p:spPr>
        <p:txBody>
          <a:bodyPr/>
          <a:lstStyle/>
          <a:p>
            <a:r>
              <a:rPr lang="en-US"/>
              <a:t>Click to edit Master title style</a:t>
            </a:r>
          </a:p>
        </p:txBody>
      </p:sp>
      <p:sp>
        <p:nvSpPr>
          <p:cNvPr id="18" name="Text Placeholder 11">
            <a:extLst>
              <a:ext uri="{FF2B5EF4-FFF2-40B4-BE49-F238E27FC236}">
                <a16:creationId xmlns:a16="http://schemas.microsoft.com/office/drawing/2014/main" id="{885CA1CD-9BBA-9285-E1BD-B5AB570B458E}"/>
              </a:ext>
            </a:extLst>
          </p:cNvPr>
          <p:cNvSpPr>
            <a:spLocks noGrp="1"/>
          </p:cNvSpPr>
          <p:nvPr>
            <p:ph type="body" sz="quarter" idx="20"/>
          </p:nvPr>
        </p:nvSpPr>
        <p:spPr>
          <a:xfrm>
            <a:off x="5270499" y="1752601"/>
            <a:ext cx="63500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23" name="Text Placeholder 4">
            <a:extLst>
              <a:ext uri="{FF2B5EF4-FFF2-40B4-BE49-F238E27FC236}">
                <a16:creationId xmlns:a16="http://schemas.microsoft.com/office/drawing/2014/main" id="{A9B2EE4D-8894-FFF6-81F9-09770B6A942B}"/>
              </a:ext>
            </a:extLst>
          </p:cNvPr>
          <p:cNvSpPr>
            <a:spLocks noGrp="1"/>
          </p:cNvSpPr>
          <p:nvPr>
            <p:ph type="body" sz="quarter" idx="17"/>
          </p:nvPr>
        </p:nvSpPr>
        <p:spPr>
          <a:xfrm>
            <a:off x="5270499" y="2933700"/>
            <a:ext cx="2819401" cy="278129"/>
          </a:xfrm>
        </p:spPr>
        <p:txBody>
          <a:bodyPr anchor="b"/>
          <a:lstStyle>
            <a:lvl1pPr marL="0" indent="0">
              <a:lnSpc>
                <a:spcPct val="90000"/>
              </a:lnSpc>
              <a:buNone/>
              <a:defRPr sz="1400" b="1"/>
            </a:lvl1pPr>
            <a:lvl2pPr>
              <a:defRPr sz="1100"/>
            </a:lvl2pPr>
            <a:lvl3pPr>
              <a:defRPr sz="800"/>
            </a:lvl3pPr>
            <a:lvl4pPr>
              <a:defRPr sz="800"/>
            </a:lvl4pPr>
            <a:lvl5pPr>
              <a:defRPr sz="800"/>
            </a:lvl5pPr>
          </a:lstStyle>
          <a:p>
            <a:pPr lvl="0"/>
            <a:r>
              <a:rPr lang="en-US"/>
              <a:t>Click to edit Master text styles</a:t>
            </a:r>
          </a:p>
        </p:txBody>
      </p:sp>
      <p:sp>
        <p:nvSpPr>
          <p:cNvPr id="13" name="Text Placeholder 4">
            <a:extLst>
              <a:ext uri="{FF2B5EF4-FFF2-40B4-BE49-F238E27FC236}">
                <a16:creationId xmlns:a16="http://schemas.microsoft.com/office/drawing/2014/main" id="{2D05E4BD-23C9-BDF3-DAD0-982C8714FBDC}"/>
              </a:ext>
            </a:extLst>
          </p:cNvPr>
          <p:cNvSpPr>
            <a:spLocks noGrp="1"/>
          </p:cNvSpPr>
          <p:nvPr>
            <p:ph type="body" sz="quarter" idx="14"/>
          </p:nvPr>
        </p:nvSpPr>
        <p:spPr>
          <a:xfrm>
            <a:off x="5270499" y="3429000"/>
            <a:ext cx="2819401" cy="2857500"/>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sp>
        <p:nvSpPr>
          <p:cNvPr id="24" name="Text Placeholder 4">
            <a:extLst>
              <a:ext uri="{FF2B5EF4-FFF2-40B4-BE49-F238E27FC236}">
                <a16:creationId xmlns:a16="http://schemas.microsoft.com/office/drawing/2014/main" id="{65493958-D063-A5AB-FF6D-6B0870D48633}"/>
              </a:ext>
            </a:extLst>
          </p:cNvPr>
          <p:cNvSpPr>
            <a:spLocks noGrp="1"/>
          </p:cNvSpPr>
          <p:nvPr>
            <p:ph type="body" sz="quarter" idx="18"/>
          </p:nvPr>
        </p:nvSpPr>
        <p:spPr>
          <a:xfrm>
            <a:off x="8801098" y="2933700"/>
            <a:ext cx="2819401" cy="278129"/>
          </a:xfrm>
        </p:spPr>
        <p:txBody>
          <a:bodyPr anchor="b"/>
          <a:lstStyle>
            <a:lvl1pPr marL="0" indent="0">
              <a:lnSpc>
                <a:spcPct val="90000"/>
              </a:lnSpc>
              <a:buNone/>
              <a:defRPr sz="1400" b="1"/>
            </a:lvl1pPr>
            <a:lvl2pPr>
              <a:defRPr sz="1100"/>
            </a:lvl2pPr>
            <a:lvl3pPr>
              <a:defRPr sz="800"/>
            </a:lvl3pPr>
            <a:lvl4pPr>
              <a:defRPr sz="800"/>
            </a:lvl4pPr>
            <a:lvl5pPr>
              <a:defRPr sz="800"/>
            </a:lvl5pPr>
          </a:lstStyle>
          <a:p>
            <a:pPr lvl="0"/>
            <a:r>
              <a:rPr lang="en-US"/>
              <a:t>Click to edit Master text styles</a:t>
            </a:r>
          </a:p>
        </p:txBody>
      </p:sp>
      <p:sp>
        <p:nvSpPr>
          <p:cNvPr id="17" name="Text Placeholder 4">
            <a:extLst>
              <a:ext uri="{FF2B5EF4-FFF2-40B4-BE49-F238E27FC236}">
                <a16:creationId xmlns:a16="http://schemas.microsoft.com/office/drawing/2014/main" id="{3C7D1E9E-C87F-6281-20CA-A6F4971CF76C}"/>
              </a:ext>
            </a:extLst>
          </p:cNvPr>
          <p:cNvSpPr>
            <a:spLocks noGrp="1"/>
          </p:cNvSpPr>
          <p:nvPr>
            <p:ph type="body" sz="quarter" idx="15"/>
          </p:nvPr>
        </p:nvSpPr>
        <p:spPr>
          <a:xfrm>
            <a:off x="8801098" y="3395132"/>
            <a:ext cx="2819401" cy="2857500"/>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sp>
        <p:nvSpPr>
          <p:cNvPr id="3" name="Footer Placeholder 2">
            <a:extLst>
              <a:ext uri="{FF2B5EF4-FFF2-40B4-BE49-F238E27FC236}">
                <a16:creationId xmlns:a16="http://schemas.microsoft.com/office/drawing/2014/main" id="{D8F1D7FF-6C4B-FD49-59EA-089A8F91632F}"/>
              </a:ext>
              <a:ext uri="{C183D7F6-B498-43B3-948B-1728B52AA6E4}">
                <adec:decorative xmlns:adec="http://schemas.microsoft.com/office/drawing/2017/decorative" val="1"/>
              </a:ext>
            </a:extLst>
          </p:cNvPr>
          <p:cNvSpPr>
            <a:spLocks noGrp="1"/>
          </p:cNvSpPr>
          <p:nvPr>
            <p:ph type="ftr" sz="quarter" idx="10"/>
          </p:nvPr>
        </p:nvSpPr>
        <p:spPr>
          <a:xfrm>
            <a:off x="6345936" y="6503670"/>
            <a:ext cx="4389120" cy="137160"/>
          </a:xfrm>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A5E18E84-93A4-91B2-ADEB-00836AA8B4F8}"/>
              </a:ext>
              <a:ext uri="{C183D7F6-B498-43B3-948B-1728B52AA6E4}">
                <adec:decorative xmlns:adec="http://schemas.microsoft.com/office/drawing/2017/decorative" val="1"/>
              </a:ext>
            </a:extLst>
          </p:cNvPr>
          <p:cNvSpPr>
            <a:spLocks noGrp="1"/>
          </p:cNvSpPr>
          <p:nvPr>
            <p:ph type="dt" sz="half" idx="11"/>
          </p:nvPr>
        </p:nvSpPr>
        <p:spPr>
          <a:xfrm>
            <a:off x="6080760" y="6503670"/>
            <a:ext cx="255977" cy="137160"/>
          </a:xfrm>
        </p:spPr>
        <p:txBody>
          <a:bodyPr/>
          <a:lstStyle/>
          <a:p>
            <a:fld id="{9D9A883A-4ED7-43C0-B9DF-CCC4B6277E4B}" type="datetimeyyyy">
              <a:rPr lang="en-US" smtClean="0"/>
              <a:t>2025</a:t>
            </a:fld>
            <a:endParaRPr lang="en-US"/>
          </a:p>
        </p:txBody>
      </p:sp>
      <p:sp>
        <p:nvSpPr>
          <p:cNvPr id="5" name="Slide Number Placeholder 4">
            <a:extLst>
              <a:ext uri="{FF2B5EF4-FFF2-40B4-BE49-F238E27FC236}">
                <a16:creationId xmlns:a16="http://schemas.microsoft.com/office/drawing/2014/main" id="{CA00ADE8-13EE-6112-4AAF-E621D3198DFD}"/>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
        <p:nvSpPr>
          <p:cNvPr id="21" name="Footer Placeholder 3">
            <a:extLst>
              <a:ext uri="{FF2B5EF4-FFF2-40B4-BE49-F238E27FC236}">
                <a16:creationId xmlns:a16="http://schemas.microsoft.com/office/drawing/2014/main" id="{22AC1B10-DA7D-7DCE-ED2F-0778C9BB739C}"/>
              </a:ext>
              <a:ext uri="{C183D7F6-B498-43B3-948B-1728B52AA6E4}">
                <adec:decorative xmlns:adec="http://schemas.microsoft.com/office/drawing/2017/decorative" val="1"/>
              </a:ext>
            </a:extLst>
          </p:cNvPr>
          <p:cNvSpPr txBox="1">
            <a:spLocks/>
          </p:cNvSpPr>
          <p:nvPr userDrawn="1"/>
        </p:nvSpPr>
        <p:spPr>
          <a:xfrm>
            <a:off x="5998464" y="6503670"/>
            <a:ext cx="99087" cy="137160"/>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t>
            </a:r>
          </a:p>
        </p:txBody>
      </p:sp>
      <p:pic>
        <p:nvPicPr>
          <p:cNvPr id="6" name="Picture 9">
            <a:extLst>
              <a:ext uri="{FF2B5EF4-FFF2-40B4-BE49-F238E27FC236}">
                <a16:creationId xmlns:a16="http://schemas.microsoft.com/office/drawing/2014/main" id="{D9F79E96-81B1-64A5-5C19-08FD0D4330E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266944" y="6472119"/>
            <a:ext cx="562567" cy="145851"/>
          </a:xfrm>
          <a:prstGeom prst="rect">
            <a:avLst/>
          </a:prstGeom>
        </p:spPr>
      </p:pic>
    </p:spTree>
    <p:extLst>
      <p:ext uri="{BB962C8B-B14F-4D97-AF65-F5344CB8AC3E}">
        <p14:creationId xmlns:p14="http://schemas.microsoft.com/office/powerpoint/2010/main" val="52610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ient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DC99-F1D8-5639-4F64-74567F887E69}"/>
              </a:ext>
            </a:extLst>
          </p:cNvPr>
          <p:cNvSpPr>
            <a:spLocks noGrp="1"/>
          </p:cNvSpPr>
          <p:nvPr>
            <p:ph type="title"/>
          </p:nvPr>
        </p:nvSpPr>
        <p:spPr>
          <a:xfrm>
            <a:off x="571500" y="571500"/>
            <a:ext cx="3530600" cy="3352800"/>
          </a:xfrm>
        </p:spPr>
        <p:txBody>
          <a:bodyPr/>
          <a:lstStyle/>
          <a:p>
            <a:r>
              <a:rPr lang="en-US"/>
              <a:t>Click to edit Master title style</a:t>
            </a:r>
          </a:p>
        </p:txBody>
      </p:sp>
      <p:sp>
        <p:nvSpPr>
          <p:cNvPr id="8" name="Text Placeholder 7">
            <a:extLst>
              <a:ext uri="{FF2B5EF4-FFF2-40B4-BE49-F238E27FC236}">
                <a16:creationId xmlns:a16="http://schemas.microsoft.com/office/drawing/2014/main" id="{0A764630-7F5E-DBF9-276D-57EE727943FC}"/>
              </a:ext>
            </a:extLst>
          </p:cNvPr>
          <p:cNvSpPr>
            <a:spLocks noGrp="1"/>
          </p:cNvSpPr>
          <p:nvPr>
            <p:ph type="body" sz="quarter" idx="13"/>
          </p:nvPr>
        </p:nvSpPr>
        <p:spPr>
          <a:xfrm>
            <a:off x="571500" y="4114800"/>
            <a:ext cx="3530600" cy="1371600"/>
          </a:xfrm>
        </p:spPr>
        <p:txBody>
          <a:bodyPr/>
          <a:lstStyle>
            <a:lvl1pPr marL="0" indent="0">
              <a:lnSpc>
                <a:spcPct val="90000"/>
              </a:lnSpc>
              <a:buNone/>
              <a:defRPr sz="2200" b="0"/>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25" name="Picture Placeholder 24">
            <a:extLst>
              <a:ext uri="{FF2B5EF4-FFF2-40B4-BE49-F238E27FC236}">
                <a16:creationId xmlns:a16="http://schemas.microsoft.com/office/drawing/2014/main" id="{D5173095-388F-9E87-760D-6E1513F2D5A4}"/>
              </a:ext>
              <a:ext uri="{C183D7F6-B498-43B3-948B-1728B52AA6E4}">
                <adec:decorative xmlns:adec="http://schemas.microsoft.com/office/drawing/2017/decorative" val="0"/>
              </a:ext>
            </a:extLst>
          </p:cNvPr>
          <p:cNvSpPr>
            <a:spLocks noGrp="1"/>
          </p:cNvSpPr>
          <p:nvPr>
            <p:ph type="pic" sz="quarter" idx="14"/>
          </p:nvPr>
        </p:nvSpPr>
        <p:spPr>
          <a:xfrm>
            <a:off x="5276850" y="571500"/>
            <a:ext cx="1644650" cy="548640"/>
          </a:xfrm>
        </p:spPr>
        <p:txBody>
          <a:bodyPr/>
          <a:lstStyle>
            <a:lvl1pPr marL="0" indent="0">
              <a:buNone/>
              <a:defRPr sz="1000"/>
            </a:lvl1pPr>
          </a:lstStyle>
          <a:p>
            <a:r>
              <a:rPr lang="en-US"/>
              <a:t>Click icon to add picture</a:t>
            </a:r>
          </a:p>
        </p:txBody>
      </p:sp>
      <p:sp>
        <p:nvSpPr>
          <p:cNvPr id="26" name="Picture Placeholder 24">
            <a:extLst>
              <a:ext uri="{FF2B5EF4-FFF2-40B4-BE49-F238E27FC236}">
                <a16:creationId xmlns:a16="http://schemas.microsoft.com/office/drawing/2014/main" id="{52EFFE21-F8F5-392E-7641-CB8AE1CB4480}"/>
              </a:ext>
              <a:ext uri="{C183D7F6-B498-43B3-948B-1728B52AA6E4}">
                <adec:decorative xmlns:adec="http://schemas.microsoft.com/office/drawing/2017/decorative" val="0"/>
              </a:ext>
            </a:extLst>
          </p:cNvPr>
          <p:cNvSpPr>
            <a:spLocks noGrp="1"/>
          </p:cNvSpPr>
          <p:nvPr>
            <p:ph type="pic" sz="quarter" idx="15"/>
          </p:nvPr>
        </p:nvSpPr>
        <p:spPr>
          <a:xfrm>
            <a:off x="7623602" y="571500"/>
            <a:ext cx="1644650" cy="548640"/>
          </a:xfrm>
        </p:spPr>
        <p:txBody>
          <a:bodyPr/>
          <a:lstStyle>
            <a:lvl1pPr marL="0" indent="0">
              <a:buNone/>
              <a:defRPr sz="1000"/>
            </a:lvl1pPr>
          </a:lstStyle>
          <a:p>
            <a:r>
              <a:rPr lang="en-US"/>
              <a:t>Click icon to add picture</a:t>
            </a:r>
          </a:p>
        </p:txBody>
      </p:sp>
      <p:sp>
        <p:nvSpPr>
          <p:cNvPr id="27" name="Picture Placeholder 24">
            <a:extLst>
              <a:ext uri="{FF2B5EF4-FFF2-40B4-BE49-F238E27FC236}">
                <a16:creationId xmlns:a16="http://schemas.microsoft.com/office/drawing/2014/main" id="{B07B539B-6B6D-B160-FED9-9960E8760269}"/>
              </a:ext>
              <a:ext uri="{C183D7F6-B498-43B3-948B-1728B52AA6E4}">
                <adec:decorative xmlns:adec="http://schemas.microsoft.com/office/drawing/2017/decorative" val="0"/>
              </a:ext>
            </a:extLst>
          </p:cNvPr>
          <p:cNvSpPr>
            <a:spLocks noGrp="1"/>
          </p:cNvSpPr>
          <p:nvPr>
            <p:ph type="pic" sz="quarter" idx="16"/>
          </p:nvPr>
        </p:nvSpPr>
        <p:spPr>
          <a:xfrm>
            <a:off x="9970355" y="571500"/>
            <a:ext cx="1644650" cy="548640"/>
          </a:xfrm>
        </p:spPr>
        <p:txBody>
          <a:bodyPr/>
          <a:lstStyle>
            <a:lvl1pPr marL="0" indent="0">
              <a:buNone/>
              <a:defRPr sz="1000"/>
            </a:lvl1pPr>
          </a:lstStyle>
          <a:p>
            <a:r>
              <a:rPr lang="en-US"/>
              <a:t>Click icon to add picture</a:t>
            </a:r>
          </a:p>
        </p:txBody>
      </p:sp>
      <p:sp>
        <p:nvSpPr>
          <p:cNvPr id="28" name="Picture Placeholder 24">
            <a:extLst>
              <a:ext uri="{FF2B5EF4-FFF2-40B4-BE49-F238E27FC236}">
                <a16:creationId xmlns:a16="http://schemas.microsoft.com/office/drawing/2014/main" id="{8D69C67D-40FC-9076-CFD4-F5730D1D7D01}"/>
              </a:ext>
              <a:ext uri="{C183D7F6-B498-43B3-948B-1728B52AA6E4}">
                <adec:decorative xmlns:adec="http://schemas.microsoft.com/office/drawing/2017/decorative" val="0"/>
              </a:ext>
            </a:extLst>
          </p:cNvPr>
          <p:cNvSpPr>
            <a:spLocks noGrp="1"/>
          </p:cNvSpPr>
          <p:nvPr>
            <p:ph type="pic" sz="quarter" idx="17"/>
          </p:nvPr>
        </p:nvSpPr>
        <p:spPr>
          <a:xfrm>
            <a:off x="5276850" y="1731657"/>
            <a:ext cx="1644650" cy="548640"/>
          </a:xfrm>
        </p:spPr>
        <p:txBody>
          <a:bodyPr/>
          <a:lstStyle>
            <a:lvl1pPr marL="0" indent="0">
              <a:buNone/>
              <a:defRPr sz="1000"/>
            </a:lvl1pPr>
          </a:lstStyle>
          <a:p>
            <a:r>
              <a:rPr lang="en-US"/>
              <a:t>Click icon to add picture</a:t>
            </a:r>
          </a:p>
        </p:txBody>
      </p:sp>
      <p:sp>
        <p:nvSpPr>
          <p:cNvPr id="29" name="Picture Placeholder 24">
            <a:extLst>
              <a:ext uri="{FF2B5EF4-FFF2-40B4-BE49-F238E27FC236}">
                <a16:creationId xmlns:a16="http://schemas.microsoft.com/office/drawing/2014/main" id="{5790B19A-3C34-B845-1A01-5EEA0290B8C5}"/>
              </a:ext>
              <a:ext uri="{C183D7F6-B498-43B3-948B-1728B52AA6E4}">
                <adec:decorative xmlns:adec="http://schemas.microsoft.com/office/drawing/2017/decorative" val="0"/>
              </a:ext>
            </a:extLst>
          </p:cNvPr>
          <p:cNvSpPr>
            <a:spLocks noGrp="1"/>
          </p:cNvSpPr>
          <p:nvPr>
            <p:ph type="pic" sz="quarter" idx="18"/>
          </p:nvPr>
        </p:nvSpPr>
        <p:spPr>
          <a:xfrm>
            <a:off x="7623602" y="1731657"/>
            <a:ext cx="1644650" cy="548640"/>
          </a:xfrm>
        </p:spPr>
        <p:txBody>
          <a:bodyPr/>
          <a:lstStyle>
            <a:lvl1pPr marL="0" indent="0">
              <a:buNone/>
              <a:defRPr sz="1000"/>
            </a:lvl1pPr>
          </a:lstStyle>
          <a:p>
            <a:r>
              <a:rPr lang="en-US"/>
              <a:t>Click icon to add picture</a:t>
            </a:r>
          </a:p>
        </p:txBody>
      </p:sp>
      <p:sp>
        <p:nvSpPr>
          <p:cNvPr id="30" name="Picture Placeholder 24">
            <a:extLst>
              <a:ext uri="{FF2B5EF4-FFF2-40B4-BE49-F238E27FC236}">
                <a16:creationId xmlns:a16="http://schemas.microsoft.com/office/drawing/2014/main" id="{F434CBE1-526D-B01C-F4A7-A2A17928CF11}"/>
              </a:ext>
              <a:ext uri="{C183D7F6-B498-43B3-948B-1728B52AA6E4}">
                <adec:decorative xmlns:adec="http://schemas.microsoft.com/office/drawing/2017/decorative" val="0"/>
              </a:ext>
            </a:extLst>
          </p:cNvPr>
          <p:cNvSpPr>
            <a:spLocks noGrp="1"/>
          </p:cNvSpPr>
          <p:nvPr>
            <p:ph type="pic" sz="quarter" idx="19"/>
          </p:nvPr>
        </p:nvSpPr>
        <p:spPr>
          <a:xfrm>
            <a:off x="9970355" y="1731657"/>
            <a:ext cx="1644650" cy="548640"/>
          </a:xfrm>
        </p:spPr>
        <p:txBody>
          <a:bodyPr/>
          <a:lstStyle>
            <a:lvl1pPr marL="0" indent="0">
              <a:buNone/>
              <a:defRPr sz="1000"/>
            </a:lvl1pPr>
          </a:lstStyle>
          <a:p>
            <a:r>
              <a:rPr lang="en-US"/>
              <a:t>Click icon to add picture</a:t>
            </a:r>
          </a:p>
        </p:txBody>
      </p:sp>
      <p:sp>
        <p:nvSpPr>
          <p:cNvPr id="31" name="Picture Placeholder 24">
            <a:extLst>
              <a:ext uri="{FF2B5EF4-FFF2-40B4-BE49-F238E27FC236}">
                <a16:creationId xmlns:a16="http://schemas.microsoft.com/office/drawing/2014/main" id="{A707561E-5916-786D-8742-34F322CC63A6}"/>
              </a:ext>
              <a:ext uri="{C183D7F6-B498-43B3-948B-1728B52AA6E4}">
                <adec:decorative xmlns:adec="http://schemas.microsoft.com/office/drawing/2017/decorative" val="0"/>
              </a:ext>
            </a:extLst>
          </p:cNvPr>
          <p:cNvSpPr>
            <a:spLocks noGrp="1"/>
          </p:cNvSpPr>
          <p:nvPr>
            <p:ph type="pic" sz="quarter" idx="20"/>
          </p:nvPr>
        </p:nvSpPr>
        <p:spPr>
          <a:xfrm>
            <a:off x="5276850" y="2891814"/>
            <a:ext cx="1644650" cy="548640"/>
          </a:xfrm>
        </p:spPr>
        <p:txBody>
          <a:bodyPr/>
          <a:lstStyle>
            <a:lvl1pPr marL="0" indent="0">
              <a:buNone/>
              <a:defRPr sz="1000"/>
            </a:lvl1pPr>
          </a:lstStyle>
          <a:p>
            <a:r>
              <a:rPr lang="en-US"/>
              <a:t>Click icon to add picture</a:t>
            </a:r>
          </a:p>
        </p:txBody>
      </p:sp>
      <p:sp>
        <p:nvSpPr>
          <p:cNvPr id="32" name="Picture Placeholder 24">
            <a:extLst>
              <a:ext uri="{FF2B5EF4-FFF2-40B4-BE49-F238E27FC236}">
                <a16:creationId xmlns:a16="http://schemas.microsoft.com/office/drawing/2014/main" id="{DDC5815B-E2FE-F8D4-A3F1-C8E45F43D45C}"/>
              </a:ext>
              <a:ext uri="{C183D7F6-B498-43B3-948B-1728B52AA6E4}">
                <adec:decorative xmlns:adec="http://schemas.microsoft.com/office/drawing/2017/decorative" val="0"/>
              </a:ext>
            </a:extLst>
          </p:cNvPr>
          <p:cNvSpPr>
            <a:spLocks noGrp="1"/>
          </p:cNvSpPr>
          <p:nvPr>
            <p:ph type="pic" sz="quarter" idx="21"/>
          </p:nvPr>
        </p:nvSpPr>
        <p:spPr>
          <a:xfrm>
            <a:off x="7623602" y="2891814"/>
            <a:ext cx="1644650" cy="548640"/>
          </a:xfrm>
        </p:spPr>
        <p:txBody>
          <a:bodyPr/>
          <a:lstStyle>
            <a:lvl1pPr marL="0" indent="0">
              <a:buNone/>
              <a:defRPr sz="1000"/>
            </a:lvl1pPr>
          </a:lstStyle>
          <a:p>
            <a:r>
              <a:rPr lang="en-US"/>
              <a:t>Click icon to add picture</a:t>
            </a:r>
          </a:p>
        </p:txBody>
      </p:sp>
      <p:sp>
        <p:nvSpPr>
          <p:cNvPr id="33" name="Picture Placeholder 24">
            <a:extLst>
              <a:ext uri="{FF2B5EF4-FFF2-40B4-BE49-F238E27FC236}">
                <a16:creationId xmlns:a16="http://schemas.microsoft.com/office/drawing/2014/main" id="{AD12602F-26DC-0185-2333-B1171B64AB04}"/>
              </a:ext>
              <a:ext uri="{C183D7F6-B498-43B3-948B-1728B52AA6E4}">
                <adec:decorative xmlns:adec="http://schemas.microsoft.com/office/drawing/2017/decorative" val="0"/>
              </a:ext>
            </a:extLst>
          </p:cNvPr>
          <p:cNvSpPr>
            <a:spLocks noGrp="1"/>
          </p:cNvSpPr>
          <p:nvPr>
            <p:ph type="pic" sz="quarter" idx="22"/>
          </p:nvPr>
        </p:nvSpPr>
        <p:spPr>
          <a:xfrm>
            <a:off x="9970355" y="2891814"/>
            <a:ext cx="1644650" cy="548640"/>
          </a:xfrm>
        </p:spPr>
        <p:txBody>
          <a:bodyPr/>
          <a:lstStyle>
            <a:lvl1pPr marL="0" indent="0">
              <a:buNone/>
              <a:defRPr sz="1000"/>
            </a:lvl1pPr>
          </a:lstStyle>
          <a:p>
            <a:r>
              <a:rPr lang="en-US"/>
              <a:t>Click icon to add picture</a:t>
            </a:r>
          </a:p>
        </p:txBody>
      </p:sp>
      <p:sp>
        <p:nvSpPr>
          <p:cNvPr id="34" name="Picture Placeholder 24">
            <a:extLst>
              <a:ext uri="{FF2B5EF4-FFF2-40B4-BE49-F238E27FC236}">
                <a16:creationId xmlns:a16="http://schemas.microsoft.com/office/drawing/2014/main" id="{E898C53E-ACB6-1B62-7DCB-A1B05274278D}"/>
              </a:ext>
              <a:ext uri="{C183D7F6-B498-43B3-948B-1728B52AA6E4}">
                <adec:decorative xmlns:adec="http://schemas.microsoft.com/office/drawing/2017/decorative" val="0"/>
              </a:ext>
            </a:extLst>
          </p:cNvPr>
          <p:cNvSpPr>
            <a:spLocks noGrp="1"/>
          </p:cNvSpPr>
          <p:nvPr>
            <p:ph type="pic" sz="quarter" idx="23"/>
          </p:nvPr>
        </p:nvSpPr>
        <p:spPr>
          <a:xfrm>
            <a:off x="5276850" y="4051971"/>
            <a:ext cx="1644650" cy="548640"/>
          </a:xfrm>
        </p:spPr>
        <p:txBody>
          <a:bodyPr/>
          <a:lstStyle>
            <a:lvl1pPr marL="0" indent="0">
              <a:buNone/>
              <a:defRPr sz="1000"/>
            </a:lvl1pPr>
          </a:lstStyle>
          <a:p>
            <a:r>
              <a:rPr lang="en-US"/>
              <a:t>Click icon to add picture</a:t>
            </a:r>
          </a:p>
        </p:txBody>
      </p:sp>
      <p:sp>
        <p:nvSpPr>
          <p:cNvPr id="35" name="Picture Placeholder 24">
            <a:extLst>
              <a:ext uri="{FF2B5EF4-FFF2-40B4-BE49-F238E27FC236}">
                <a16:creationId xmlns:a16="http://schemas.microsoft.com/office/drawing/2014/main" id="{731E74E5-141E-80AB-9B00-1B5E0FEED1BC}"/>
              </a:ext>
              <a:ext uri="{C183D7F6-B498-43B3-948B-1728B52AA6E4}">
                <adec:decorative xmlns:adec="http://schemas.microsoft.com/office/drawing/2017/decorative" val="0"/>
              </a:ext>
            </a:extLst>
          </p:cNvPr>
          <p:cNvSpPr>
            <a:spLocks noGrp="1"/>
          </p:cNvSpPr>
          <p:nvPr>
            <p:ph type="pic" sz="quarter" idx="24"/>
          </p:nvPr>
        </p:nvSpPr>
        <p:spPr>
          <a:xfrm>
            <a:off x="7623602" y="4051971"/>
            <a:ext cx="1644650" cy="548640"/>
          </a:xfrm>
        </p:spPr>
        <p:txBody>
          <a:bodyPr/>
          <a:lstStyle>
            <a:lvl1pPr marL="0" indent="0">
              <a:buNone/>
              <a:defRPr sz="1000"/>
            </a:lvl1pPr>
          </a:lstStyle>
          <a:p>
            <a:r>
              <a:rPr lang="en-US"/>
              <a:t>Click icon to add picture</a:t>
            </a:r>
          </a:p>
        </p:txBody>
      </p:sp>
      <p:sp>
        <p:nvSpPr>
          <p:cNvPr id="36" name="Picture Placeholder 24">
            <a:extLst>
              <a:ext uri="{FF2B5EF4-FFF2-40B4-BE49-F238E27FC236}">
                <a16:creationId xmlns:a16="http://schemas.microsoft.com/office/drawing/2014/main" id="{826937F0-56E3-26CF-5EC8-F8F85E77D05F}"/>
              </a:ext>
              <a:ext uri="{C183D7F6-B498-43B3-948B-1728B52AA6E4}">
                <adec:decorative xmlns:adec="http://schemas.microsoft.com/office/drawing/2017/decorative" val="0"/>
              </a:ext>
            </a:extLst>
          </p:cNvPr>
          <p:cNvSpPr>
            <a:spLocks noGrp="1"/>
          </p:cNvSpPr>
          <p:nvPr>
            <p:ph type="pic" sz="quarter" idx="25"/>
          </p:nvPr>
        </p:nvSpPr>
        <p:spPr>
          <a:xfrm>
            <a:off x="9970355" y="4051971"/>
            <a:ext cx="1644650" cy="548640"/>
          </a:xfrm>
        </p:spPr>
        <p:txBody>
          <a:bodyPr/>
          <a:lstStyle>
            <a:lvl1pPr marL="0" indent="0">
              <a:buNone/>
              <a:defRPr sz="1000"/>
            </a:lvl1pPr>
          </a:lstStyle>
          <a:p>
            <a:r>
              <a:rPr lang="en-US"/>
              <a:t>Click icon to add picture</a:t>
            </a:r>
          </a:p>
        </p:txBody>
      </p:sp>
      <p:sp>
        <p:nvSpPr>
          <p:cNvPr id="37" name="Picture Placeholder 24">
            <a:extLst>
              <a:ext uri="{FF2B5EF4-FFF2-40B4-BE49-F238E27FC236}">
                <a16:creationId xmlns:a16="http://schemas.microsoft.com/office/drawing/2014/main" id="{211A642A-7EAD-CCEF-F33A-96AAD329D781}"/>
              </a:ext>
              <a:ext uri="{C183D7F6-B498-43B3-948B-1728B52AA6E4}">
                <adec:decorative xmlns:adec="http://schemas.microsoft.com/office/drawing/2017/decorative" val="0"/>
              </a:ext>
            </a:extLst>
          </p:cNvPr>
          <p:cNvSpPr>
            <a:spLocks noGrp="1"/>
          </p:cNvSpPr>
          <p:nvPr>
            <p:ph type="pic" sz="quarter" idx="26"/>
          </p:nvPr>
        </p:nvSpPr>
        <p:spPr>
          <a:xfrm>
            <a:off x="5276850" y="5212128"/>
            <a:ext cx="1644650" cy="548640"/>
          </a:xfrm>
        </p:spPr>
        <p:txBody>
          <a:bodyPr/>
          <a:lstStyle>
            <a:lvl1pPr marL="0" indent="0">
              <a:buNone/>
              <a:defRPr sz="1000"/>
            </a:lvl1pPr>
          </a:lstStyle>
          <a:p>
            <a:r>
              <a:rPr lang="en-US"/>
              <a:t>Click icon to add picture</a:t>
            </a:r>
          </a:p>
        </p:txBody>
      </p:sp>
      <p:sp>
        <p:nvSpPr>
          <p:cNvPr id="38" name="Picture Placeholder 24">
            <a:extLst>
              <a:ext uri="{FF2B5EF4-FFF2-40B4-BE49-F238E27FC236}">
                <a16:creationId xmlns:a16="http://schemas.microsoft.com/office/drawing/2014/main" id="{7BE237C6-6445-AFAD-D53B-7AB8EEECD1C3}"/>
              </a:ext>
              <a:ext uri="{C183D7F6-B498-43B3-948B-1728B52AA6E4}">
                <adec:decorative xmlns:adec="http://schemas.microsoft.com/office/drawing/2017/decorative" val="0"/>
              </a:ext>
            </a:extLst>
          </p:cNvPr>
          <p:cNvSpPr>
            <a:spLocks noGrp="1"/>
          </p:cNvSpPr>
          <p:nvPr>
            <p:ph type="pic" sz="quarter" idx="27"/>
          </p:nvPr>
        </p:nvSpPr>
        <p:spPr>
          <a:xfrm>
            <a:off x="7623602" y="5212128"/>
            <a:ext cx="1644650" cy="548640"/>
          </a:xfrm>
        </p:spPr>
        <p:txBody>
          <a:bodyPr/>
          <a:lstStyle>
            <a:lvl1pPr marL="0" indent="0">
              <a:buNone/>
              <a:defRPr sz="1000"/>
            </a:lvl1pPr>
          </a:lstStyle>
          <a:p>
            <a:r>
              <a:rPr lang="en-US"/>
              <a:t>Click icon to add picture</a:t>
            </a:r>
          </a:p>
        </p:txBody>
      </p:sp>
      <p:sp>
        <p:nvSpPr>
          <p:cNvPr id="39" name="Picture Placeholder 24">
            <a:extLst>
              <a:ext uri="{FF2B5EF4-FFF2-40B4-BE49-F238E27FC236}">
                <a16:creationId xmlns:a16="http://schemas.microsoft.com/office/drawing/2014/main" id="{710208B8-A8C4-C336-539B-0CE006BB08E2}"/>
              </a:ext>
              <a:ext uri="{C183D7F6-B498-43B3-948B-1728B52AA6E4}">
                <adec:decorative xmlns:adec="http://schemas.microsoft.com/office/drawing/2017/decorative" val="0"/>
              </a:ext>
            </a:extLst>
          </p:cNvPr>
          <p:cNvSpPr>
            <a:spLocks noGrp="1"/>
          </p:cNvSpPr>
          <p:nvPr>
            <p:ph type="pic" sz="quarter" idx="28"/>
          </p:nvPr>
        </p:nvSpPr>
        <p:spPr>
          <a:xfrm>
            <a:off x="9970355" y="5212128"/>
            <a:ext cx="1644650" cy="548640"/>
          </a:xfrm>
        </p:spPr>
        <p:txBody>
          <a:bodyPr/>
          <a:lstStyle>
            <a:lvl1pPr marL="0" indent="0">
              <a:buNone/>
              <a:defRPr sz="1000"/>
            </a:lvl1pPr>
          </a:lstStyle>
          <a:p>
            <a:r>
              <a:rPr lang="en-US"/>
              <a:t>Click icon to add picture</a:t>
            </a:r>
          </a:p>
        </p:txBody>
      </p:sp>
      <p:sp>
        <p:nvSpPr>
          <p:cNvPr id="3" name="Footer Placeholder 2">
            <a:extLst>
              <a:ext uri="{FF2B5EF4-FFF2-40B4-BE49-F238E27FC236}">
                <a16:creationId xmlns:a16="http://schemas.microsoft.com/office/drawing/2014/main" id="{E592B8AC-3FEF-FB3D-1D35-1B4C85E09DA6}"/>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7933CB4A-84D4-4E7D-54A8-19F4902C3786}"/>
              </a:ext>
              <a:ext uri="{C183D7F6-B498-43B3-948B-1728B52AA6E4}">
                <adec:decorative xmlns:adec="http://schemas.microsoft.com/office/drawing/2017/decorative" val="1"/>
              </a:ext>
            </a:extLst>
          </p:cNvPr>
          <p:cNvSpPr>
            <a:spLocks noGrp="1"/>
          </p:cNvSpPr>
          <p:nvPr>
            <p:ph type="dt" sz="half" idx="11"/>
          </p:nvPr>
        </p:nvSpPr>
        <p:spPr/>
        <p:txBody>
          <a:bodyPr/>
          <a:lstStyle/>
          <a:p>
            <a:fld id="{034FF75C-945A-404E-922B-DD0D4CEAAB34}" type="datetimeyyyy">
              <a:rPr lang="en-US" smtClean="0"/>
              <a:t>2025</a:t>
            </a:fld>
            <a:endParaRPr lang="en-US"/>
          </a:p>
        </p:txBody>
      </p:sp>
      <p:sp>
        <p:nvSpPr>
          <p:cNvPr id="5" name="Slide Number Placeholder 4">
            <a:extLst>
              <a:ext uri="{FF2B5EF4-FFF2-40B4-BE49-F238E27FC236}">
                <a16:creationId xmlns:a16="http://schemas.microsoft.com/office/drawing/2014/main" id="{7817C489-13B1-1C9F-21CB-50298948F791}"/>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1138201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 8 person">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CE9FF50-70E0-2CCE-6E77-0022E17F7C1A}"/>
              </a:ext>
              <a:ext uri="{C183D7F6-B498-43B3-948B-1728B52AA6E4}">
                <adec:decorative xmlns:adec="http://schemas.microsoft.com/office/drawing/2017/decorative" val="1"/>
              </a:ext>
            </a:extLst>
          </p:cNvPr>
          <p:cNvSpPr>
            <a:spLocks noGrp="1"/>
          </p:cNvSpPr>
          <p:nvPr>
            <p:ph type="pic" sz="quarter" idx="13"/>
          </p:nvPr>
        </p:nvSpPr>
        <p:spPr>
          <a:xfrm>
            <a:off x="571500" y="1756487"/>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20" name="Picture Placeholder 19">
            <a:extLst>
              <a:ext uri="{FF2B5EF4-FFF2-40B4-BE49-F238E27FC236}">
                <a16:creationId xmlns:a16="http://schemas.microsoft.com/office/drawing/2014/main" id="{C240F27D-5779-1E27-590B-71936CBDB04E}"/>
              </a:ext>
              <a:ext uri="{C183D7F6-B498-43B3-948B-1728B52AA6E4}">
                <adec:decorative xmlns:adec="http://schemas.microsoft.com/office/drawing/2017/decorative" val="1"/>
              </a:ext>
            </a:extLst>
          </p:cNvPr>
          <p:cNvSpPr>
            <a:spLocks noGrp="1"/>
          </p:cNvSpPr>
          <p:nvPr>
            <p:ph type="pic" sz="quarter" idx="14"/>
          </p:nvPr>
        </p:nvSpPr>
        <p:spPr>
          <a:xfrm>
            <a:off x="3390319" y="1756487"/>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21" name="Picture Placeholder 20">
            <a:extLst>
              <a:ext uri="{FF2B5EF4-FFF2-40B4-BE49-F238E27FC236}">
                <a16:creationId xmlns:a16="http://schemas.microsoft.com/office/drawing/2014/main" id="{D3A24291-D251-7565-BFF2-837FF47E8064}"/>
              </a:ext>
              <a:ext uri="{C183D7F6-B498-43B3-948B-1728B52AA6E4}">
                <adec:decorative xmlns:adec="http://schemas.microsoft.com/office/drawing/2017/decorative" val="1"/>
              </a:ext>
            </a:extLst>
          </p:cNvPr>
          <p:cNvSpPr>
            <a:spLocks noGrp="1"/>
          </p:cNvSpPr>
          <p:nvPr>
            <p:ph type="pic" sz="quarter" idx="15"/>
          </p:nvPr>
        </p:nvSpPr>
        <p:spPr>
          <a:xfrm>
            <a:off x="6209138" y="1756487"/>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22" name="Picture Placeholder 21">
            <a:extLst>
              <a:ext uri="{FF2B5EF4-FFF2-40B4-BE49-F238E27FC236}">
                <a16:creationId xmlns:a16="http://schemas.microsoft.com/office/drawing/2014/main" id="{6703D4C6-AB94-F0A0-FC41-48D4BF1B0C7F}"/>
              </a:ext>
              <a:ext uri="{C183D7F6-B498-43B3-948B-1728B52AA6E4}">
                <adec:decorative xmlns:adec="http://schemas.microsoft.com/office/drawing/2017/decorative" val="1"/>
              </a:ext>
            </a:extLst>
          </p:cNvPr>
          <p:cNvSpPr>
            <a:spLocks noGrp="1"/>
          </p:cNvSpPr>
          <p:nvPr>
            <p:ph type="pic" sz="quarter" idx="16"/>
          </p:nvPr>
        </p:nvSpPr>
        <p:spPr>
          <a:xfrm>
            <a:off x="9027957" y="1756487"/>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23" name="Picture Placeholder 22">
            <a:extLst>
              <a:ext uri="{FF2B5EF4-FFF2-40B4-BE49-F238E27FC236}">
                <a16:creationId xmlns:a16="http://schemas.microsoft.com/office/drawing/2014/main" id="{31C2DDE3-086E-E146-B791-BBB36081FB9C}"/>
              </a:ext>
              <a:ext uri="{C183D7F6-B498-43B3-948B-1728B52AA6E4}">
                <adec:decorative xmlns:adec="http://schemas.microsoft.com/office/drawing/2017/decorative" val="1"/>
              </a:ext>
            </a:extLst>
          </p:cNvPr>
          <p:cNvSpPr>
            <a:spLocks noGrp="1"/>
          </p:cNvSpPr>
          <p:nvPr>
            <p:ph type="pic" sz="quarter" idx="17"/>
          </p:nvPr>
        </p:nvSpPr>
        <p:spPr>
          <a:xfrm>
            <a:off x="571500" y="4127389"/>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24" name="Picture Placeholder 23">
            <a:extLst>
              <a:ext uri="{FF2B5EF4-FFF2-40B4-BE49-F238E27FC236}">
                <a16:creationId xmlns:a16="http://schemas.microsoft.com/office/drawing/2014/main" id="{02F7C068-F923-EAA3-C4BB-ADE119399EE0}"/>
              </a:ext>
              <a:ext uri="{C183D7F6-B498-43B3-948B-1728B52AA6E4}">
                <adec:decorative xmlns:adec="http://schemas.microsoft.com/office/drawing/2017/decorative" val="1"/>
              </a:ext>
            </a:extLst>
          </p:cNvPr>
          <p:cNvSpPr>
            <a:spLocks noGrp="1"/>
          </p:cNvSpPr>
          <p:nvPr>
            <p:ph type="pic" sz="quarter" idx="18"/>
          </p:nvPr>
        </p:nvSpPr>
        <p:spPr>
          <a:xfrm>
            <a:off x="3390319" y="4127389"/>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25" name="Picture Placeholder 24">
            <a:extLst>
              <a:ext uri="{FF2B5EF4-FFF2-40B4-BE49-F238E27FC236}">
                <a16:creationId xmlns:a16="http://schemas.microsoft.com/office/drawing/2014/main" id="{E2E9DC41-D3E6-09CD-8FC9-3373998130BF}"/>
              </a:ext>
              <a:ext uri="{C183D7F6-B498-43B3-948B-1728B52AA6E4}">
                <adec:decorative xmlns:adec="http://schemas.microsoft.com/office/drawing/2017/decorative" val="1"/>
              </a:ext>
            </a:extLst>
          </p:cNvPr>
          <p:cNvSpPr>
            <a:spLocks noGrp="1"/>
          </p:cNvSpPr>
          <p:nvPr>
            <p:ph type="pic" sz="quarter" idx="19"/>
          </p:nvPr>
        </p:nvSpPr>
        <p:spPr>
          <a:xfrm>
            <a:off x="6209138" y="4127389"/>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26" name="Picture Placeholder 25">
            <a:extLst>
              <a:ext uri="{FF2B5EF4-FFF2-40B4-BE49-F238E27FC236}">
                <a16:creationId xmlns:a16="http://schemas.microsoft.com/office/drawing/2014/main" id="{03C6B952-490C-B36C-6A23-D2EC13A63FC6}"/>
              </a:ext>
              <a:ext uri="{C183D7F6-B498-43B3-948B-1728B52AA6E4}">
                <adec:decorative xmlns:adec="http://schemas.microsoft.com/office/drawing/2017/decorative" val="1"/>
              </a:ext>
            </a:extLst>
          </p:cNvPr>
          <p:cNvSpPr>
            <a:spLocks noGrp="1"/>
          </p:cNvSpPr>
          <p:nvPr>
            <p:ph type="pic" sz="quarter" idx="20"/>
          </p:nvPr>
        </p:nvSpPr>
        <p:spPr>
          <a:xfrm>
            <a:off x="9027957" y="4127389"/>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30" name="Text Placeholder 29">
            <a:extLst>
              <a:ext uri="{FF2B5EF4-FFF2-40B4-BE49-F238E27FC236}">
                <a16:creationId xmlns:a16="http://schemas.microsoft.com/office/drawing/2014/main" id="{322AA6C2-88FC-582A-DAEC-25C4BF445B60}"/>
              </a:ext>
            </a:extLst>
          </p:cNvPr>
          <p:cNvSpPr>
            <a:spLocks noGrp="1"/>
          </p:cNvSpPr>
          <p:nvPr>
            <p:ph type="body" sz="quarter" idx="21" hasCustomPrompt="1"/>
          </p:nvPr>
        </p:nvSpPr>
        <p:spPr>
          <a:xfrm>
            <a:off x="571500" y="3209501"/>
            <a:ext cx="1651000" cy="388885"/>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32" name="Text Placeholder 29">
            <a:extLst>
              <a:ext uri="{FF2B5EF4-FFF2-40B4-BE49-F238E27FC236}">
                <a16:creationId xmlns:a16="http://schemas.microsoft.com/office/drawing/2014/main" id="{5C9E9D1E-4205-04E9-2768-C883ACF93E15}"/>
              </a:ext>
            </a:extLst>
          </p:cNvPr>
          <p:cNvSpPr>
            <a:spLocks noGrp="1"/>
          </p:cNvSpPr>
          <p:nvPr>
            <p:ph type="body" sz="quarter" idx="22" hasCustomPrompt="1"/>
          </p:nvPr>
        </p:nvSpPr>
        <p:spPr>
          <a:xfrm>
            <a:off x="571500" y="3652530"/>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33" name="Text Placeholder 29">
            <a:extLst>
              <a:ext uri="{FF2B5EF4-FFF2-40B4-BE49-F238E27FC236}">
                <a16:creationId xmlns:a16="http://schemas.microsoft.com/office/drawing/2014/main" id="{09C3EDD5-6423-9D73-E04B-18305794F5AD}"/>
              </a:ext>
            </a:extLst>
          </p:cNvPr>
          <p:cNvSpPr>
            <a:spLocks noGrp="1"/>
          </p:cNvSpPr>
          <p:nvPr>
            <p:ph type="body" sz="quarter" idx="23" hasCustomPrompt="1"/>
          </p:nvPr>
        </p:nvSpPr>
        <p:spPr>
          <a:xfrm>
            <a:off x="3390319" y="3209501"/>
            <a:ext cx="1651000" cy="388885"/>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34" name="Text Placeholder 29">
            <a:extLst>
              <a:ext uri="{FF2B5EF4-FFF2-40B4-BE49-F238E27FC236}">
                <a16:creationId xmlns:a16="http://schemas.microsoft.com/office/drawing/2014/main" id="{849A018A-C5DB-67B7-A0AD-0FD08CCC77BC}"/>
              </a:ext>
            </a:extLst>
          </p:cNvPr>
          <p:cNvSpPr>
            <a:spLocks noGrp="1"/>
          </p:cNvSpPr>
          <p:nvPr>
            <p:ph type="body" sz="quarter" idx="24" hasCustomPrompt="1"/>
          </p:nvPr>
        </p:nvSpPr>
        <p:spPr>
          <a:xfrm>
            <a:off x="3390319" y="3652530"/>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35" name="Text Placeholder 29">
            <a:extLst>
              <a:ext uri="{FF2B5EF4-FFF2-40B4-BE49-F238E27FC236}">
                <a16:creationId xmlns:a16="http://schemas.microsoft.com/office/drawing/2014/main" id="{D2DA37E6-256C-E209-2D5A-7AA1463214D5}"/>
              </a:ext>
            </a:extLst>
          </p:cNvPr>
          <p:cNvSpPr>
            <a:spLocks noGrp="1"/>
          </p:cNvSpPr>
          <p:nvPr>
            <p:ph type="body" sz="quarter" idx="25" hasCustomPrompt="1"/>
          </p:nvPr>
        </p:nvSpPr>
        <p:spPr>
          <a:xfrm>
            <a:off x="6205537" y="3209501"/>
            <a:ext cx="1651000" cy="388885"/>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36" name="Text Placeholder 29">
            <a:extLst>
              <a:ext uri="{FF2B5EF4-FFF2-40B4-BE49-F238E27FC236}">
                <a16:creationId xmlns:a16="http://schemas.microsoft.com/office/drawing/2014/main" id="{B01156E7-E12F-C745-4F58-ACE51E79F219}"/>
              </a:ext>
            </a:extLst>
          </p:cNvPr>
          <p:cNvSpPr>
            <a:spLocks noGrp="1"/>
          </p:cNvSpPr>
          <p:nvPr>
            <p:ph type="body" sz="quarter" idx="26" hasCustomPrompt="1"/>
          </p:nvPr>
        </p:nvSpPr>
        <p:spPr>
          <a:xfrm>
            <a:off x="6205537" y="3652530"/>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37" name="Text Placeholder 29">
            <a:extLst>
              <a:ext uri="{FF2B5EF4-FFF2-40B4-BE49-F238E27FC236}">
                <a16:creationId xmlns:a16="http://schemas.microsoft.com/office/drawing/2014/main" id="{1903F326-5D5C-7561-2ED1-4FCC6C836F5E}"/>
              </a:ext>
            </a:extLst>
          </p:cNvPr>
          <p:cNvSpPr>
            <a:spLocks noGrp="1"/>
          </p:cNvSpPr>
          <p:nvPr>
            <p:ph type="body" sz="quarter" idx="27" hasCustomPrompt="1"/>
          </p:nvPr>
        </p:nvSpPr>
        <p:spPr>
          <a:xfrm>
            <a:off x="9029700" y="3209501"/>
            <a:ext cx="1651000" cy="388885"/>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38" name="Text Placeholder 29">
            <a:extLst>
              <a:ext uri="{FF2B5EF4-FFF2-40B4-BE49-F238E27FC236}">
                <a16:creationId xmlns:a16="http://schemas.microsoft.com/office/drawing/2014/main" id="{77BEE49F-9F5E-B189-1168-EB25FD4B59C9}"/>
              </a:ext>
            </a:extLst>
          </p:cNvPr>
          <p:cNvSpPr>
            <a:spLocks noGrp="1"/>
          </p:cNvSpPr>
          <p:nvPr>
            <p:ph type="body" sz="quarter" idx="28" hasCustomPrompt="1"/>
          </p:nvPr>
        </p:nvSpPr>
        <p:spPr>
          <a:xfrm>
            <a:off x="9029700" y="3652530"/>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39" name="Text Placeholder 29">
            <a:extLst>
              <a:ext uri="{FF2B5EF4-FFF2-40B4-BE49-F238E27FC236}">
                <a16:creationId xmlns:a16="http://schemas.microsoft.com/office/drawing/2014/main" id="{9AFF5847-59CC-9117-F220-ABEB80472A15}"/>
              </a:ext>
            </a:extLst>
          </p:cNvPr>
          <p:cNvSpPr>
            <a:spLocks noGrp="1"/>
          </p:cNvSpPr>
          <p:nvPr>
            <p:ph type="body" sz="quarter" idx="29" hasCustomPrompt="1"/>
          </p:nvPr>
        </p:nvSpPr>
        <p:spPr>
          <a:xfrm>
            <a:off x="571500" y="5580139"/>
            <a:ext cx="1651000" cy="388885"/>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40" name="Text Placeholder 29">
            <a:extLst>
              <a:ext uri="{FF2B5EF4-FFF2-40B4-BE49-F238E27FC236}">
                <a16:creationId xmlns:a16="http://schemas.microsoft.com/office/drawing/2014/main" id="{C9A6D246-836A-8EB5-DCCA-AB185DD887CA}"/>
              </a:ext>
            </a:extLst>
          </p:cNvPr>
          <p:cNvSpPr>
            <a:spLocks noGrp="1"/>
          </p:cNvSpPr>
          <p:nvPr>
            <p:ph type="body" sz="quarter" idx="30" hasCustomPrompt="1"/>
          </p:nvPr>
        </p:nvSpPr>
        <p:spPr>
          <a:xfrm>
            <a:off x="571500" y="6023168"/>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41" name="Text Placeholder 29">
            <a:extLst>
              <a:ext uri="{FF2B5EF4-FFF2-40B4-BE49-F238E27FC236}">
                <a16:creationId xmlns:a16="http://schemas.microsoft.com/office/drawing/2014/main" id="{E4C3CF32-A213-FB27-CF24-B1733FD0163D}"/>
              </a:ext>
            </a:extLst>
          </p:cNvPr>
          <p:cNvSpPr>
            <a:spLocks noGrp="1"/>
          </p:cNvSpPr>
          <p:nvPr>
            <p:ph type="body" sz="quarter" idx="31" hasCustomPrompt="1"/>
          </p:nvPr>
        </p:nvSpPr>
        <p:spPr>
          <a:xfrm>
            <a:off x="3390319" y="5580139"/>
            <a:ext cx="1651000" cy="388885"/>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42" name="Text Placeholder 29">
            <a:extLst>
              <a:ext uri="{FF2B5EF4-FFF2-40B4-BE49-F238E27FC236}">
                <a16:creationId xmlns:a16="http://schemas.microsoft.com/office/drawing/2014/main" id="{2DFBD71D-6C87-1331-C546-8BBA13EE5CD1}"/>
              </a:ext>
            </a:extLst>
          </p:cNvPr>
          <p:cNvSpPr>
            <a:spLocks noGrp="1"/>
          </p:cNvSpPr>
          <p:nvPr>
            <p:ph type="body" sz="quarter" idx="32" hasCustomPrompt="1"/>
          </p:nvPr>
        </p:nvSpPr>
        <p:spPr>
          <a:xfrm>
            <a:off x="3390319" y="6023168"/>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43" name="Text Placeholder 29">
            <a:extLst>
              <a:ext uri="{FF2B5EF4-FFF2-40B4-BE49-F238E27FC236}">
                <a16:creationId xmlns:a16="http://schemas.microsoft.com/office/drawing/2014/main" id="{90CE59B6-C93C-63CE-4ACB-DE48DD6C39DE}"/>
              </a:ext>
            </a:extLst>
          </p:cNvPr>
          <p:cNvSpPr>
            <a:spLocks noGrp="1"/>
          </p:cNvSpPr>
          <p:nvPr>
            <p:ph type="body" sz="quarter" idx="33" hasCustomPrompt="1"/>
          </p:nvPr>
        </p:nvSpPr>
        <p:spPr>
          <a:xfrm>
            <a:off x="6205537" y="5580139"/>
            <a:ext cx="1651000" cy="388885"/>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44" name="Text Placeholder 29">
            <a:extLst>
              <a:ext uri="{FF2B5EF4-FFF2-40B4-BE49-F238E27FC236}">
                <a16:creationId xmlns:a16="http://schemas.microsoft.com/office/drawing/2014/main" id="{5846DF4B-CBE1-62A0-2F49-F0857ACBFADD}"/>
              </a:ext>
            </a:extLst>
          </p:cNvPr>
          <p:cNvSpPr>
            <a:spLocks noGrp="1"/>
          </p:cNvSpPr>
          <p:nvPr>
            <p:ph type="body" sz="quarter" idx="34" hasCustomPrompt="1"/>
          </p:nvPr>
        </p:nvSpPr>
        <p:spPr>
          <a:xfrm>
            <a:off x="6205537" y="6023168"/>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45" name="Text Placeholder 29">
            <a:extLst>
              <a:ext uri="{FF2B5EF4-FFF2-40B4-BE49-F238E27FC236}">
                <a16:creationId xmlns:a16="http://schemas.microsoft.com/office/drawing/2014/main" id="{BCF83C4F-2508-7C3E-9572-07DDACE7BCCB}"/>
              </a:ext>
            </a:extLst>
          </p:cNvPr>
          <p:cNvSpPr>
            <a:spLocks noGrp="1"/>
          </p:cNvSpPr>
          <p:nvPr>
            <p:ph type="body" sz="quarter" idx="35" hasCustomPrompt="1"/>
          </p:nvPr>
        </p:nvSpPr>
        <p:spPr>
          <a:xfrm>
            <a:off x="9029700" y="5580139"/>
            <a:ext cx="1651000" cy="388885"/>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46" name="Text Placeholder 29">
            <a:extLst>
              <a:ext uri="{FF2B5EF4-FFF2-40B4-BE49-F238E27FC236}">
                <a16:creationId xmlns:a16="http://schemas.microsoft.com/office/drawing/2014/main" id="{DABC7021-E87B-0B73-07B1-666928B4B917}"/>
              </a:ext>
            </a:extLst>
          </p:cNvPr>
          <p:cNvSpPr>
            <a:spLocks noGrp="1"/>
          </p:cNvSpPr>
          <p:nvPr>
            <p:ph type="body" sz="quarter" idx="36" hasCustomPrompt="1"/>
          </p:nvPr>
        </p:nvSpPr>
        <p:spPr>
          <a:xfrm>
            <a:off x="9029700" y="6023168"/>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3" name="Footer Placeholder 2">
            <a:extLst>
              <a:ext uri="{FF2B5EF4-FFF2-40B4-BE49-F238E27FC236}">
                <a16:creationId xmlns:a16="http://schemas.microsoft.com/office/drawing/2014/main" id="{6D990987-52BA-F4D4-B640-3E5B5D59B75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1FDEABB8-6EF7-F904-C193-4D6DCE6364EC}"/>
              </a:ext>
              <a:ext uri="{C183D7F6-B498-43B3-948B-1728B52AA6E4}">
                <adec:decorative xmlns:adec="http://schemas.microsoft.com/office/drawing/2017/decorative" val="1"/>
              </a:ext>
            </a:extLst>
          </p:cNvPr>
          <p:cNvSpPr>
            <a:spLocks noGrp="1"/>
          </p:cNvSpPr>
          <p:nvPr>
            <p:ph type="dt" sz="half" idx="11"/>
          </p:nvPr>
        </p:nvSpPr>
        <p:spPr/>
        <p:txBody>
          <a:bodyPr/>
          <a:lstStyle/>
          <a:p>
            <a:fld id="{2B028AD8-4CF2-4196-8A65-CA9402213F34}" type="datetimeyyyy">
              <a:rPr lang="en-US" smtClean="0"/>
              <a:t>2025</a:t>
            </a:fld>
            <a:endParaRPr lang="en-US"/>
          </a:p>
        </p:txBody>
      </p:sp>
      <p:sp>
        <p:nvSpPr>
          <p:cNvPr id="5" name="Slide Number Placeholder 4">
            <a:extLst>
              <a:ext uri="{FF2B5EF4-FFF2-40B4-BE49-F238E27FC236}">
                <a16:creationId xmlns:a16="http://schemas.microsoft.com/office/drawing/2014/main" id="{B3B239D8-3317-3B15-3BAE-2ADF547150D2}"/>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
        <p:nvSpPr>
          <p:cNvPr id="6" name="Title 5">
            <a:extLst>
              <a:ext uri="{FF2B5EF4-FFF2-40B4-BE49-F238E27FC236}">
                <a16:creationId xmlns:a16="http://schemas.microsoft.com/office/drawing/2014/main" id="{E31267F3-E735-3F79-7AC7-C9575738CD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4027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 4 person">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CE9FF50-70E0-2CCE-6E77-0022E17F7C1A}"/>
              </a:ext>
              <a:ext uri="{C183D7F6-B498-43B3-948B-1728B52AA6E4}">
                <adec:decorative xmlns:adec="http://schemas.microsoft.com/office/drawing/2017/decorative" val="1"/>
              </a:ext>
            </a:extLst>
          </p:cNvPr>
          <p:cNvSpPr>
            <a:spLocks noGrp="1"/>
          </p:cNvSpPr>
          <p:nvPr>
            <p:ph type="pic" sz="quarter" idx="13"/>
          </p:nvPr>
        </p:nvSpPr>
        <p:spPr>
          <a:xfrm>
            <a:off x="571500" y="1761931"/>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20" name="Picture Placeholder 19">
            <a:extLst>
              <a:ext uri="{FF2B5EF4-FFF2-40B4-BE49-F238E27FC236}">
                <a16:creationId xmlns:a16="http://schemas.microsoft.com/office/drawing/2014/main" id="{C240F27D-5779-1E27-590B-71936CBDB04E}"/>
              </a:ext>
              <a:ext uri="{C183D7F6-B498-43B3-948B-1728B52AA6E4}">
                <adec:decorative xmlns:adec="http://schemas.microsoft.com/office/drawing/2017/decorative" val="1"/>
              </a:ext>
            </a:extLst>
          </p:cNvPr>
          <p:cNvSpPr>
            <a:spLocks noGrp="1"/>
          </p:cNvSpPr>
          <p:nvPr>
            <p:ph type="pic" sz="quarter" idx="14"/>
          </p:nvPr>
        </p:nvSpPr>
        <p:spPr>
          <a:xfrm>
            <a:off x="3390319" y="1761931"/>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21" name="Picture Placeholder 20">
            <a:extLst>
              <a:ext uri="{FF2B5EF4-FFF2-40B4-BE49-F238E27FC236}">
                <a16:creationId xmlns:a16="http://schemas.microsoft.com/office/drawing/2014/main" id="{D3A24291-D251-7565-BFF2-837FF47E8064}"/>
              </a:ext>
              <a:ext uri="{C183D7F6-B498-43B3-948B-1728B52AA6E4}">
                <adec:decorative xmlns:adec="http://schemas.microsoft.com/office/drawing/2017/decorative" val="1"/>
              </a:ext>
            </a:extLst>
          </p:cNvPr>
          <p:cNvSpPr>
            <a:spLocks noGrp="1"/>
          </p:cNvSpPr>
          <p:nvPr>
            <p:ph type="pic" sz="quarter" idx="15"/>
          </p:nvPr>
        </p:nvSpPr>
        <p:spPr>
          <a:xfrm>
            <a:off x="6209138" y="1761931"/>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22" name="Picture Placeholder 21">
            <a:extLst>
              <a:ext uri="{FF2B5EF4-FFF2-40B4-BE49-F238E27FC236}">
                <a16:creationId xmlns:a16="http://schemas.microsoft.com/office/drawing/2014/main" id="{6703D4C6-AB94-F0A0-FC41-48D4BF1B0C7F}"/>
              </a:ext>
              <a:ext uri="{C183D7F6-B498-43B3-948B-1728B52AA6E4}">
                <adec:decorative xmlns:adec="http://schemas.microsoft.com/office/drawing/2017/decorative" val="1"/>
              </a:ext>
            </a:extLst>
          </p:cNvPr>
          <p:cNvSpPr>
            <a:spLocks noGrp="1"/>
          </p:cNvSpPr>
          <p:nvPr>
            <p:ph type="pic" sz="quarter" idx="16"/>
          </p:nvPr>
        </p:nvSpPr>
        <p:spPr>
          <a:xfrm>
            <a:off x="9027957" y="1761931"/>
            <a:ext cx="1651000" cy="1373005"/>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sz="1400"/>
            </a:lvl1pPr>
          </a:lstStyle>
          <a:p>
            <a:r>
              <a:rPr lang="en-US"/>
              <a:t>Click icon to add picture</a:t>
            </a:r>
          </a:p>
        </p:txBody>
      </p:sp>
      <p:sp>
        <p:nvSpPr>
          <p:cNvPr id="30" name="Text Placeholder 29">
            <a:extLst>
              <a:ext uri="{FF2B5EF4-FFF2-40B4-BE49-F238E27FC236}">
                <a16:creationId xmlns:a16="http://schemas.microsoft.com/office/drawing/2014/main" id="{322AA6C2-88FC-582A-DAEC-25C4BF445B60}"/>
              </a:ext>
            </a:extLst>
          </p:cNvPr>
          <p:cNvSpPr>
            <a:spLocks noGrp="1"/>
          </p:cNvSpPr>
          <p:nvPr>
            <p:ph type="body" sz="quarter" idx="21" hasCustomPrompt="1"/>
          </p:nvPr>
        </p:nvSpPr>
        <p:spPr>
          <a:xfrm>
            <a:off x="571500" y="3212527"/>
            <a:ext cx="1651000" cy="385584"/>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32" name="Text Placeholder 29">
            <a:extLst>
              <a:ext uri="{FF2B5EF4-FFF2-40B4-BE49-F238E27FC236}">
                <a16:creationId xmlns:a16="http://schemas.microsoft.com/office/drawing/2014/main" id="{5C9E9D1E-4205-04E9-2768-C883ACF93E15}"/>
              </a:ext>
            </a:extLst>
          </p:cNvPr>
          <p:cNvSpPr>
            <a:spLocks noGrp="1"/>
          </p:cNvSpPr>
          <p:nvPr>
            <p:ph type="body" sz="quarter" idx="22" hasCustomPrompt="1"/>
          </p:nvPr>
        </p:nvSpPr>
        <p:spPr>
          <a:xfrm>
            <a:off x="571500" y="3652254"/>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52" name="Text Placeholder 29">
            <a:extLst>
              <a:ext uri="{FF2B5EF4-FFF2-40B4-BE49-F238E27FC236}">
                <a16:creationId xmlns:a16="http://schemas.microsoft.com/office/drawing/2014/main" id="{BCB86024-F111-557E-0E55-68FDF7795825}"/>
              </a:ext>
            </a:extLst>
          </p:cNvPr>
          <p:cNvSpPr>
            <a:spLocks noGrp="1"/>
          </p:cNvSpPr>
          <p:nvPr>
            <p:ph type="body" sz="quarter" idx="23" hasCustomPrompt="1"/>
          </p:nvPr>
        </p:nvSpPr>
        <p:spPr>
          <a:xfrm>
            <a:off x="571500" y="4114800"/>
            <a:ext cx="1651000" cy="2171700"/>
          </a:xfrm>
        </p:spPr>
        <p:txBody>
          <a:bodyPr anchor="t"/>
          <a:lstStyle>
            <a:lvl1pPr marL="0" indent="0">
              <a:lnSpc>
                <a:spcPct val="110000"/>
              </a:lnSpc>
              <a:buNone/>
              <a:defRPr sz="1200" b="0"/>
            </a:lvl1pPr>
            <a:lvl2pPr>
              <a:defRPr sz="1200"/>
            </a:lvl2pPr>
            <a:lvl3pPr>
              <a:defRPr sz="1200"/>
            </a:lvl3pPr>
            <a:lvl4pPr>
              <a:defRPr sz="1200"/>
            </a:lvl4pPr>
            <a:lvl5pPr>
              <a:defRPr sz="1200"/>
            </a:lvl5pPr>
          </a:lstStyle>
          <a:p>
            <a:pPr lvl="0"/>
            <a:r>
              <a:rPr lang="en-US"/>
              <a:t>Description or bio text</a:t>
            </a:r>
          </a:p>
        </p:txBody>
      </p:sp>
      <p:sp>
        <p:nvSpPr>
          <p:cNvPr id="53" name="Text Placeholder 29">
            <a:extLst>
              <a:ext uri="{FF2B5EF4-FFF2-40B4-BE49-F238E27FC236}">
                <a16:creationId xmlns:a16="http://schemas.microsoft.com/office/drawing/2014/main" id="{B50DEAE6-2C58-BC47-506B-B8868DFDAE67}"/>
              </a:ext>
            </a:extLst>
          </p:cNvPr>
          <p:cNvSpPr>
            <a:spLocks noGrp="1"/>
          </p:cNvSpPr>
          <p:nvPr>
            <p:ph type="body" sz="quarter" idx="24" hasCustomPrompt="1"/>
          </p:nvPr>
        </p:nvSpPr>
        <p:spPr>
          <a:xfrm>
            <a:off x="3390319" y="3212527"/>
            <a:ext cx="1651000" cy="385584"/>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54" name="Text Placeholder 29">
            <a:extLst>
              <a:ext uri="{FF2B5EF4-FFF2-40B4-BE49-F238E27FC236}">
                <a16:creationId xmlns:a16="http://schemas.microsoft.com/office/drawing/2014/main" id="{8F21AF40-C706-A292-8F00-E5F596203588}"/>
              </a:ext>
            </a:extLst>
          </p:cNvPr>
          <p:cNvSpPr>
            <a:spLocks noGrp="1"/>
          </p:cNvSpPr>
          <p:nvPr>
            <p:ph type="body" sz="quarter" idx="25" hasCustomPrompt="1"/>
          </p:nvPr>
        </p:nvSpPr>
        <p:spPr>
          <a:xfrm>
            <a:off x="3390319" y="3652254"/>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55" name="Text Placeholder 29">
            <a:extLst>
              <a:ext uri="{FF2B5EF4-FFF2-40B4-BE49-F238E27FC236}">
                <a16:creationId xmlns:a16="http://schemas.microsoft.com/office/drawing/2014/main" id="{C0AF9FB2-1C42-DCB1-8DF0-7DF2EF9E0C49}"/>
              </a:ext>
            </a:extLst>
          </p:cNvPr>
          <p:cNvSpPr>
            <a:spLocks noGrp="1"/>
          </p:cNvSpPr>
          <p:nvPr>
            <p:ph type="body" sz="quarter" idx="26" hasCustomPrompt="1"/>
          </p:nvPr>
        </p:nvSpPr>
        <p:spPr>
          <a:xfrm>
            <a:off x="3390319" y="4114800"/>
            <a:ext cx="1651000" cy="2171700"/>
          </a:xfrm>
        </p:spPr>
        <p:txBody>
          <a:bodyPr anchor="t"/>
          <a:lstStyle>
            <a:lvl1pPr marL="0" indent="0">
              <a:lnSpc>
                <a:spcPct val="110000"/>
              </a:lnSpc>
              <a:buNone/>
              <a:defRPr sz="1200" b="0"/>
            </a:lvl1pPr>
            <a:lvl2pPr>
              <a:defRPr sz="1200"/>
            </a:lvl2pPr>
            <a:lvl3pPr>
              <a:defRPr sz="1200"/>
            </a:lvl3pPr>
            <a:lvl4pPr>
              <a:defRPr sz="1200"/>
            </a:lvl4pPr>
            <a:lvl5pPr>
              <a:defRPr sz="1200"/>
            </a:lvl5pPr>
          </a:lstStyle>
          <a:p>
            <a:pPr lvl="0"/>
            <a:r>
              <a:rPr lang="en-US"/>
              <a:t>Description or bio text</a:t>
            </a:r>
          </a:p>
        </p:txBody>
      </p:sp>
      <p:sp>
        <p:nvSpPr>
          <p:cNvPr id="56" name="Text Placeholder 29">
            <a:extLst>
              <a:ext uri="{FF2B5EF4-FFF2-40B4-BE49-F238E27FC236}">
                <a16:creationId xmlns:a16="http://schemas.microsoft.com/office/drawing/2014/main" id="{AEDEE7CB-9E7C-F5DB-6191-00C40ABA3DC2}"/>
              </a:ext>
            </a:extLst>
          </p:cNvPr>
          <p:cNvSpPr>
            <a:spLocks noGrp="1"/>
          </p:cNvSpPr>
          <p:nvPr>
            <p:ph type="body" sz="quarter" idx="27" hasCustomPrompt="1"/>
          </p:nvPr>
        </p:nvSpPr>
        <p:spPr>
          <a:xfrm>
            <a:off x="6205537" y="3212527"/>
            <a:ext cx="1651000" cy="385584"/>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57" name="Text Placeholder 29">
            <a:extLst>
              <a:ext uri="{FF2B5EF4-FFF2-40B4-BE49-F238E27FC236}">
                <a16:creationId xmlns:a16="http://schemas.microsoft.com/office/drawing/2014/main" id="{ABC84951-C16D-031B-A452-860FEA5D4FB9}"/>
              </a:ext>
            </a:extLst>
          </p:cNvPr>
          <p:cNvSpPr>
            <a:spLocks noGrp="1"/>
          </p:cNvSpPr>
          <p:nvPr>
            <p:ph type="body" sz="quarter" idx="28" hasCustomPrompt="1"/>
          </p:nvPr>
        </p:nvSpPr>
        <p:spPr>
          <a:xfrm>
            <a:off x="6205537" y="3652254"/>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58" name="Text Placeholder 29">
            <a:extLst>
              <a:ext uri="{FF2B5EF4-FFF2-40B4-BE49-F238E27FC236}">
                <a16:creationId xmlns:a16="http://schemas.microsoft.com/office/drawing/2014/main" id="{5080CFCE-893F-75AB-B974-5963C9E30D60}"/>
              </a:ext>
            </a:extLst>
          </p:cNvPr>
          <p:cNvSpPr>
            <a:spLocks noGrp="1"/>
          </p:cNvSpPr>
          <p:nvPr>
            <p:ph type="body" sz="quarter" idx="29" hasCustomPrompt="1"/>
          </p:nvPr>
        </p:nvSpPr>
        <p:spPr>
          <a:xfrm>
            <a:off x="6205537" y="4114800"/>
            <a:ext cx="1651000" cy="2171700"/>
          </a:xfrm>
        </p:spPr>
        <p:txBody>
          <a:bodyPr anchor="t"/>
          <a:lstStyle>
            <a:lvl1pPr marL="0" indent="0">
              <a:lnSpc>
                <a:spcPct val="110000"/>
              </a:lnSpc>
              <a:buNone/>
              <a:defRPr sz="1200" b="0"/>
            </a:lvl1pPr>
            <a:lvl2pPr>
              <a:defRPr sz="1200"/>
            </a:lvl2pPr>
            <a:lvl3pPr>
              <a:defRPr sz="1200"/>
            </a:lvl3pPr>
            <a:lvl4pPr>
              <a:defRPr sz="1200"/>
            </a:lvl4pPr>
            <a:lvl5pPr>
              <a:defRPr sz="1200"/>
            </a:lvl5pPr>
          </a:lstStyle>
          <a:p>
            <a:pPr lvl="0"/>
            <a:r>
              <a:rPr lang="en-US"/>
              <a:t>Description or bio text</a:t>
            </a:r>
          </a:p>
        </p:txBody>
      </p:sp>
      <p:sp>
        <p:nvSpPr>
          <p:cNvPr id="59" name="Text Placeholder 29">
            <a:extLst>
              <a:ext uri="{FF2B5EF4-FFF2-40B4-BE49-F238E27FC236}">
                <a16:creationId xmlns:a16="http://schemas.microsoft.com/office/drawing/2014/main" id="{753E1418-8E20-FE77-9F69-3D8A7C329799}"/>
              </a:ext>
            </a:extLst>
          </p:cNvPr>
          <p:cNvSpPr>
            <a:spLocks noGrp="1"/>
          </p:cNvSpPr>
          <p:nvPr>
            <p:ph type="body" sz="quarter" idx="30" hasCustomPrompt="1"/>
          </p:nvPr>
        </p:nvSpPr>
        <p:spPr>
          <a:xfrm>
            <a:off x="9027957" y="3212527"/>
            <a:ext cx="1651000" cy="385584"/>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60" name="Text Placeholder 29">
            <a:extLst>
              <a:ext uri="{FF2B5EF4-FFF2-40B4-BE49-F238E27FC236}">
                <a16:creationId xmlns:a16="http://schemas.microsoft.com/office/drawing/2014/main" id="{D590C100-6B2C-FC2E-D160-987DC43723DB}"/>
              </a:ext>
            </a:extLst>
          </p:cNvPr>
          <p:cNvSpPr>
            <a:spLocks noGrp="1"/>
          </p:cNvSpPr>
          <p:nvPr>
            <p:ph type="body" sz="quarter" idx="31" hasCustomPrompt="1"/>
          </p:nvPr>
        </p:nvSpPr>
        <p:spPr>
          <a:xfrm>
            <a:off x="9027957" y="3652254"/>
            <a:ext cx="1651000"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61" name="Text Placeholder 29">
            <a:extLst>
              <a:ext uri="{FF2B5EF4-FFF2-40B4-BE49-F238E27FC236}">
                <a16:creationId xmlns:a16="http://schemas.microsoft.com/office/drawing/2014/main" id="{4595D31D-B356-2316-C6C1-64C52CAF31BE}"/>
              </a:ext>
            </a:extLst>
          </p:cNvPr>
          <p:cNvSpPr>
            <a:spLocks noGrp="1"/>
          </p:cNvSpPr>
          <p:nvPr>
            <p:ph type="body" sz="quarter" idx="32" hasCustomPrompt="1"/>
          </p:nvPr>
        </p:nvSpPr>
        <p:spPr>
          <a:xfrm>
            <a:off x="9027957" y="4114800"/>
            <a:ext cx="1651000" cy="2171700"/>
          </a:xfrm>
        </p:spPr>
        <p:txBody>
          <a:bodyPr anchor="t"/>
          <a:lstStyle>
            <a:lvl1pPr marL="0" indent="0">
              <a:lnSpc>
                <a:spcPct val="110000"/>
              </a:lnSpc>
              <a:buNone/>
              <a:defRPr sz="1200" b="0"/>
            </a:lvl1pPr>
            <a:lvl2pPr>
              <a:defRPr sz="1200"/>
            </a:lvl2pPr>
            <a:lvl3pPr>
              <a:defRPr sz="1200"/>
            </a:lvl3pPr>
            <a:lvl4pPr>
              <a:defRPr sz="1200"/>
            </a:lvl4pPr>
            <a:lvl5pPr>
              <a:defRPr sz="1200"/>
            </a:lvl5pPr>
          </a:lstStyle>
          <a:p>
            <a:pPr lvl="0"/>
            <a:r>
              <a:rPr lang="en-US"/>
              <a:t>Description or bio text</a:t>
            </a:r>
          </a:p>
        </p:txBody>
      </p:sp>
      <p:sp>
        <p:nvSpPr>
          <p:cNvPr id="3" name="Footer Placeholder 2">
            <a:extLst>
              <a:ext uri="{FF2B5EF4-FFF2-40B4-BE49-F238E27FC236}">
                <a16:creationId xmlns:a16="http://schemas.microsoft.com/office/drawing/2014/main" id="{6D990987-52BA-F4D4-B640-3E5B5D59B75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1FDEABB8-6EF7-F904-C193-4D6DCE6364EC}"/>
              </a:ext>
              <a:ext uri="{C183D7F6-B498-43B3-948B-1728B52AA6E4}">
                <adec:decorative xmlns:adec="http://schemas.microsoft.com/office/drawing/2017/decorative" val="1"/>
              </a:ext>
            </a:extLst>
          </p:cNvPr>
          <p:cNvSpPr>
            <a:spLocks noGrp="1"/>
          </p:cNvSpPr>
          <p:nvPr>
            <p:ph type="dt" sz="half" idx="11"/>
          </p:nvPr>
        </p:nvSpPr>
        <p:spPr/>
        <p:txBody>
          <a:bodyPr/>
          <a:lstStyle/>
          <a:p>
            <a:fld id="{0B443848-4945-4173-A7DE-F060D70BDD13}" type="datetimeyyyy">
              <a:rPr lang="en-US" smtClean="0"/>
              <a:t>2025</a:t>
            </a:fld>
            <a:endParaRPr lang="en-US"/>
          </a:p>
        </p:txBody>
      </p:sp>
      <p:sp>
        <p:nvSpPr>
          <p:cNvPr id="5" name="Slide Number Placeholder 4">
            <a:extLst>
              <a:ext uri="{FF2B5EF4-FFF2-40B4-BE49-F238E27FC236}">
                <a16:creationId xmlns:a16="http://schemas.microsoft.com/office/drawing/2014/main" id="{B3B239D8-3317-3B15-3BAE-2ADF547150D2}"/>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
        <p:nvSpPr>
          <p:cNvPr id="6" name="Title 5">
            <a:extLst>
              <a:ext uri="{FF2B5EF4-FFF2-40B4-BE49-F238E27FC236}">
                <a16:creationId xmlns:a16="http://schemas.microsoft.com/office/drawing/2014/main" id="{80D9BCA4-CA11-332E-A634-2B2C259973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2187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 4 person w/ shape">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2D363E5E-49E6-EE0A-E24E-20695AC8D63D}"/>
              </a:ext>
              <a:ext uri="{C183D7F6-B498-43B3-948B-1728B52AA6E4}">
                <adec:decorative xmlns:adec="http://schemas.microsoft.com/office/drawing/2017/decorative" val="1"/>
              </a:ext>
            </a:extLst>
          </p:cNvPr>
          <p:cNvSpPr>
            <a:spLocks noGrp="1"/>
          </p:cNvSpPr>
          <p:nvPr>
            <p:ph type="body" sz="quarter" idx="38"/>
          </p:nvPr>
        </p:nvSpPr>
        <p:spPr>
          <a:xfrm>
            <a:off x="7513738" y="0"/>
            <a:ext cx="4338333" cy="6858000"/>
          </a:xfrm>
          <a:custGeom>
            <a:avLst/>
            <a:gdLst>
              <a:gd name="connsiteX0" fmla="*/ 868715 w 4338333"/>
              <a:gd name="connsiteY0" fmla="*/ 0 h 6858000"/>
              <a:gd name="connsiteX1" fmla="*/ 1558917 w 4338333"/>
              <a:gd name="connsiteY1" fmla="*/ 0 h 6858000"/>
              <a:gd name="connsiteX2" fmla="*/ 709870 w 4338333"/>
              <a:gd name="connsiteY2" fmla="*/ 1543003 h 6858000"/>
              <a:gd name="connsiteX3" fmla="*/ 1043440 w 4338333"/>
              <a:gd name="connsiteY3" fmla="*/ 2692852 h 6858000"/>
              <a:gd name="connsiteX4" fmla="*/ 3586424 w 4338333"/>
              <a:gd name="connsiteY4" fmla="*/ 4092206 h 6858000"/>
              <a:gd name="connsiteX5" fmla="*/ 3586439 w 4338333"/>
              <a:gd name="connsiteY5" fmla="*/ 4092121 h 6858000"/>
              <a:gd name="connsiteX6" fmla="*/ 4158277 w 4338333"/>
              <a:gd name="connsiteY6" fmla="*/ 6063302 h 6858000"/>
              <a:gd name="connsiteX7" fmla="*/ 3720979 w 4338333"/>
              <a:gd name="connsiteY7" fmla="*/ 6858000 h 6858000"/>
              <a:gd name="connsiteX8" fmla="*/ 3030809 w 4338333"/>
              <a:gd name="connsiteY8" fmla="*/ 6858000 h 6858000"/>
              <a:gd name="connsiteX9" fmla="*/ 3628486 w 4338333"/>
              <a:gd name="connsiteY9" fmla="*/ 5771869 h 6858000"/>
              <a:gd name="connsiteX10" fmla="*/ 3294915 w 4338333"/>
              <a:gd name="connsiteY10" fmla="*/ 4622019 h 6858000"/>
              <a:gd name="connsiteX11" fmla="*/ 751895 w 4338333"/>
              <a:gd name="connsiteY11" fmla="*/ 3222676 h 6858000"/>
              <a:gd name="connsiteX12" fmla="*/ 180057 w 4338333"/>
              <a:gd name="connsiteY12" fmla="*/ 12514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8333" h="6858000">
                <a:moveTo>
                  <a:pt x="868715" y="0"/>
                </a:moveTo>
                <a:lnTo>
                  <a:pt x="1558917" y="0"/>
                </a:lnTo>
                <a:lnTo>
                  <a:pt x="709870" y="1543003"/>
                </a:lnTo>
                <a:cubicBezTo>
                  <a:pt x="484459" y="1952642"/>
                  <a:pt x="633801" y="2467440"/>
                  <a:pt x="1043440" y="2692852"/>
                </a:cubicBezTo>
                <a:lnTo>
                  <a:pt x="3586424" y="4092206"/>
                </a:lnTo>
                <a:lnTo>
                  <a:pt x="3586439" y="4092121"/>
                </a:lnTo>
                <a:cubicBezTo>
                  <a:pt x="4288668" y="4478565"/>
                  <a:pt x="4544686" y="5361086"/>
                  <a:pt x="4158277" y="6063302"/>
                </a:cubicBezTo>
                <a:lnTo>
                  <a:pt x="3720979" y="6858000"/>
                </a:lnTo>
                <a:lnTo>
                  <a:pt x="3030809" y="6858000"/>
                </a:lnTo>
                <a:lnTo>
                  <a:pt x="3628486" y="5771869"/>
                </a:lnTo>
                <a:cubicBezTo>
                  <a:pt x="3853898" y="5362230"/>
                  <a:pt x="3704555" y="4847430"/>
                  <a:pt x="3294915" y="4622019"/>
                </a:cubicBezTo>
                <a:lnTo>
                  <a:pt x="751895" y="3222676"/>
                </a:lnTo>
                <a:cubicBezTo>
                  <a:pt x="49666" y="2836231"/>
                  <a:pt x="-206351" y="1953712"/>
                  <a:pt x="180057" y="1251495"/>
                </a:cubicBezTo>
                <a:close/>
              </a:path>
            </a:pathLst>
          </a:custGeom>
          <a:solidFill>
            <a:srgbClr val="E7EFFF"/>
          </a:solidFill>
        </p:spPr>
        <p:txBody>
          <a:bodyPr wrap="square">
            <a:noAutofit/>
          </a:bodyPr>
          <a:lstStyle>
            <a:lvl1pPr marL="0" indent="0">
              <a:buNone/>
              <a:defRPr sz="500">
                <a:noFill/>
              </a:defRPr>
            </a:lvl1pPr>
          </a:lstStyle>
          <a:p>
            <a:pPr lvl="0"/>
            <a:r>
              <a:rPr lang="en-US"/>
              <a:t>Click to edit Master text styles</a:t>
            </a:r>
          </a:p>
        </p:txBody>
      </p:sp>
      <p:sp>
        <p:nvSpPr>
          <p:cNvPr id="24" name="Picture Placeholder 23">
            <a:extLst>
              <a:ext uri="{FF2B5EF4-FFF2-40B4-BE49-F238E27FC236}">
                <a16:creationId xmlns:a16="http://schemas.microsoft.com/office/drawing/2014/main" id="{506A0EAF-FE1F-201F-A700-DD3EBC8F4FF1}"/>
              </a:ext>
              <a:ext uri="{C183D7F6-B498-43B3-948B-1728B52AA6E4}">
                <adec:decorative xmlns:adec="http://schemas.microsoft.com/office/drawing/2017/decorative" val="1"/>
              </a:ext>
            </a:extLst>
          </p:cNvPr>
          <p:cNvSpPr>
            <a:spLocks noGrp="1"/>
          </p:cNvSpPr>
          <p:nvPr>
            <p:ph type="pic" sz="quarter" idx="13"/>
          </p:nvPr>
        </p:nvSpPr>
        <p:spPr>
          <a:xfrm>
            <a:off x="571500" y="1762125"/>
            <a:ext cx="2590800" cy="2058805"/>
          </a:xfrm>
          <a:custGeom>
            <a:avLst/>
            <a:gdLst>
              <a:gd name="connsiteX0" fmla="*/ 0 w 2590800"/>
              <a:gd name="connsiteY0" fmla="*/ 0 h 2058805"/>
              <a:gd name="connsiteX1" fmla="*/ 2247659 w 2590800"/>
              <a:gd name="connsiteY1" fmla="*/ 0 h 2058805"/>
              <a:gd name="connsiteX2" fmla="*/ 2590800 w 2590800"/>
              <a:gd name="connsiteY2" fmla="*/ 343141 h 2058805"/>
              <a:gd name="connsiteX3" fmla="*/ 2590800 w 2590800"/>
              <a:gd name="connsiteY3" fmla="*/ 2058805 h 2058805"/>
              <a:gd name="connsiteX4" fmla="*/ 0 w 2590800"/>
              <a:gd name="connsiteY4" fmla="*/ 2058805 h 205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058805">
                <a:moveTo>
                  <a:pt x="0" y="0"/>
                </a:moveTo>
                <a:lnTo>
                  <a:pt x="2247659" y="0"/>
                </a:lnTo>
                <a:cubicBezTo>
                  <a:pt x="2437171" y="0"/>
                  <a:pt x="2590800" y="153629"/>
                  <a:pt x="2590800" y="343141"/>
                </a:cubicBezTo>
                <a:lnTo>
                  <a:pt x="2590800" y="2058805"/>
                </a:lnTo>
                <a:lnTo>
                  <a:pt x="0" y="2058805"/>
                </a:lnTo>
                <a:close/>
              </a:path>
            </a:pathLst>
          </a:custGeom>
        </p:spPr>
        <p:txBody>
          <a:bodyPr wrap="square">
            <a:noAutofit/>
          </a:bodyPr>
          <a:lstStyle>
            <a:lvl1pPr marL="0" indent="0">
              <a:buNone/>
              <a:defRPr sz="1400"/>
            </a:lvl1pPr>
          </a:lstStyle>
          <a:p>
            <a:r>
              <a:rPr lang="en-US"/>
              <a:t>Click icon to add picture</a:t>
            </a:r>
          </a:p>
        </p:txBody>
      </p:sp>
      <p:sp>
        <p:nvSpPr>
          <p:cNvPr id="25" name="Picture Placeholder 24">
            <a:extLst>
              <a:ext uri="{FF2B5EF4-FFF2-40B4-BE49-F238E27FC236}">
                <a16:creationId xmlns:a16="http://schemas.microsoft.com/office/drawing/2014/main" id="{0506C182-28E4-A150-CAF7-DD168C08E9A6}"/>
              </a:ext>
              <a:ext uri="{C183D7F6-B498-43B3-948B-1728B52AA6E4}">
                <adec:decorative xmlns:adec="http://schemas.microsoft.com/office/drawing/2017/decorative" val="1"/>
              </a:ext>
            </a:extLst>
          </p:cNvPr>
          <p:cNvSpPr>
            <a:spLocks noGrp="1"/>
          </p:cNvSpPr>
          <p:nvPr>
            <p:ph type="pic" sz="quarter" idx="14"/>
          </p:nvPr>
        </p:nvSpPr>
        <p:spPr>
          <a:xfrm>
            <a:off x="6238773" y="1762125"/>
            <a:ext cx="2590800" cy="2058805"/>
          </a:xfrm>
          <a:custGeom>
            <a:avLst/>
            <a:gdLst>
              <a:gd name="connsiteX0" fmla="*/ 0 w 2590800"/>
              <a:gd name="connsiteY0" fmla="*/ 0 h 2058805"/>
              <a:gd name="connsiteX1" fmla="*/ 2247659 w 2590800"/>
              <a:gd name="connsiteY1" fmla="*/ 0 h 2058805"/>
              <a:gd name="connsiteX2" fmla="*/ 2590800 w 2590800"/>
              <a:gd name="connsiteY2" fmla="*/ 343141 h 2058805"/>
              <a:gd name="connsiteX3" fmla="*/ 2590800 w 2590800"/>
              <a:gd name="connsiteY3" fmla="*/ 2058805 h 2058805"/>
              <a:gd name="connsiteX4" fmla="*/ 0 w 2590800"/>
              <a:gd name="connsiteY4" fmla="*/ 2058805 h 205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058805">
                <a:moveTo>
                  <a:pt x="0" y="0"/>
                </a:moveTo>
                <a:lnTo>
                  <a:pt x="2247659" y="0"/>
                </a:lnTo>
                <a:cubicBezTo>
                  <a:pt x="2437171" y="0"/>
                  <a:pt x="2590800" y="153629"/>
                  <a:pt x="2590800" y="343141"/>
                </a:cubicBezTo>
                <a:lnTo>
                  <a:pt x="2590800" y="2058805"/>
                </a:lnTo>
                <a:lnTo>
                  <a:pt x="0" y="2058805"/>
                </a:lnTo>
                <a:close/>
              </a:path>
            </a:pathLst>
          </a:custGeom>
        </p:spPr>
        <p:txBody>
          <a:bodyPr wrap="square">
            <a:noAutofit/>
          </a:bodyPr>
          <a:lstStyle>
            <a:lvl1pPr marL="0" indent="0">
              <a:buNone/>
              <a:defRPr sz="1400"/>
            </a:lvl1pPr>
          </a:lstStyle>
          <a:p>
            <a:r>
              <a:rPr lang="en-US"/>
              <a:t>Click icon to add picture</a:t>
            </a:r>
          </a:p>
        </p:txBody>
      </p:sp>
      <p:sp>
        <p:nvSpPr>
          <p:cNvPr id="26" name="Picture Placeholder 25">
            <a:extLst>
              <a:ext uri="{FF2B5EF4-FFF2-40B4-BE49-F238E27FC236}">
                <a16:creationId xmlns:a16="http://schemas.microsoft.com/office/drawing/2014/main" id="{1659FD7B-65AE-308F-0507-2F6A5A8E8D51}"/>
              </a:ext>
              <a:ext uri="{C183D7F6-B498-43B3-948B-1728B52AA6E4}">
                <adec:decorative xmlns:adec="http://schemas.microsoft.com/office/drawing/2017/decorative" val="1"/>
              </a:ext>
            </a:extLst>
          </p:cNvPr>
          <p:cNvSpPr>
            <a:spLocks noGrp="1"/>
          </p:cNvSpPr>
          <p:nvPr>
            <p:ph type="pic" sz="quarter" idx="15"/>
          </p:nvPr>
        </p:nvSpPr>
        <p:spPr>
          <a:xfrm>
            <a:off x="571500" y="4218170"/>
            <a:ext cx="2590800" cy="2058805"/>
          </a:xfrm>
          <a:custGeom>
            <a:avLst/>
            <a:gdLst>
              <a:gd name="connsiteX0" fmla="*/ 0 w 2590800"/>
              <a:gd name="connsiteY0" fmla="*/ 0 h 2058805"/>
              <a:gd name="connsiteX1" fmla="*/ 2247659 w 2590800"/>
              <a:gd name="connsiteY1" fmla="*/ 0 h 2058805"/>
              <a:gd name="connsiteX2" fmla="*/ 2590800 w 2590800"/>
              <a:gd name="connsiteY2" fmla="*/ 343141 h 2058805"/>
              <a:gd name="connsiteX3" fmla="*/ 2590800 w 2590800"/>
              <a:gd name="connsiteY3" fmla="*/ 2058805 h 2058805"/>
              <a:gd name="connsiteX4" fmla="*/ 0 w 2590800"/>
              <a:gd name="connsiteY4" fmla="*/ 2058805 h 205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058805">
                <a:moveTo>
                  <a:pt x="0" y="0"/>
                </a:moveTo>
                <a:lnTo>
                  <a:pt x="2247659" y="0"/>
                </a:lnTo>
                <a:cubicBezTo>
                  <a:pt x="2437171" y="0"/>
                  <a:pt x="2590800" y="153629"/>
                  <a:pt x="2590800" y="343141"/>
                </a:cubicBezTo>
                <a:lnTo>
                  <a:pt x="2590800" y="2058805"/>
                </a:lnTo>
                <a:lnTo>
                  <a:pt x="0" y="2058805"/>
                </a:lnTo>
                <a:close/>
              </a:path>
            </a:pathLst>
          </a:custGeom>
        </p:spPr>
        <p:txBody>
          <a:bodyPr wrap="square">
            <a:noAutofit/>
          </a:bodyPr>
          <a:lstStyle>
            <a:lvl1pPr marL="0" indent="0">
              <a:buNone/>
              <a:defRPr sz="1400"/>
            </a:lvl1pPr>
          </a:lstStyle>
          <a:p>
            <a:r>
              <a:rPr lang="en-US"/>
              <a:t>Click icon to add picture</a:t>
            </a:r>
          </a:p>
        </p:txBody>
      </p:sp>
      <p:sp>
        <p:nvSpPr>
          <p:cNvPr id="27" name="Picture Placeholder 26">
            <a:extLst>
              <a:ext uri="{FF2B5EF4-FFF2-40B4-BE49-F238E27FC236}">
                <a16:creationId xmlns:a16="http://schemas.microsoft.com/office/drawing/2014/main" id="{CE6231C8-8C1E-C76A-72A0-8ABB1B1F2B91}"/>
              </a:ext>
              <a:ext uri="{C183D7F6-B498-43B3-948B-1728B52AA6E4}">
                <adec:decorative xmlns:adec="http://schemas.microsoft.com/office/drawing/2017/decorative" val="1"/>
              </a:ext>
            </a:extLst>
          </p:cNvPr>
          <p:cNvSpPr>
            <a:spLocks noGrp="1"/>
          </p:cNvSpPr>
          <p:nvPr>
            <p:ph type="pic" sz="quarter" idx="16"/>
          </p:nvPr>
        </p:nvSpPr>
        <p:spPr>
          <a:xfrm>
            <a:off x="6238773" y="4218170"/>
            <a:ext cx="2590800" cy="2058805"/>
          </a:xfrm>
          <a:custGeom>
            <a:avLst/>
            <a:gdLst>
              <a:gd name="connsiteX0" fmla="*/ 0 w 2590800"/>
              <a:gd name="connsiteY0" fmla="*/ 0 h 2058805"/>
              <a:gd name="connsiteX1" fmla="*/ 2247659 w 2590800"/>
              <a:gd name="connsiteY1" fmla="*/ 0 h 2058805"/>
              <a:gd name="connsiteX2" fmla="*/ 2590800 w 2590800"/>
              <a:gd name="connsiteY2" fmla="*/ 343141 h 2058805"/>
              <a:gd name="connsiteX3" fmla="*/ 2590800 w 2590800"/>
              <a:gd name="connsiteY3" fmla="*/ 2058805 h 2058805"/>
              <a:gd name="connsiteX4" fmla="*/ 0 w 2590800"/>
              <a:gd name="connsiteY4" fmla="*/ 2058805 h 205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058805">
                <a:moveTo>
                  <a:pt x="0" y="0"/>
                </a:moveTo>
                <a:lnTo>
                  <a:pt x="2247659" y="0"/>
                </a:lnTo>
                <a:cubicBezTo>
                  <a:pt x="2437171" y="0"/>
                  <a:pt x="2590800" y="153629"/>
                  <a:pt x="2590800" y="343141"/>
                </a:cubicBezTo>
                <a:lnTo>
                  <a:pt x="2590800" y="2058805"/>
                </a:lnTo>
                <a:lnTo>
                  <a:pt x="0" y="2058805"/>
                </a:lnTo>
                <a:close/>
              </a:path>
            </a:pathLst>
          </a:custGeom>
        </p:spPr>
        <p:txBody>
          <a:bodyPr wrap="square">
            <a:noAutofit/>
          </a:bodyPr>
          <a:lstStyle>
            <a:lvl1pPr marL="0" indent="0">
              <a:buNone/>
              <a:defRPr sz="1400"/>
            </a:lvl1pPr>
          </a:lstStyle>
          <a:p>
            <a:r>
              <a:rPr lang="en-US"/>
              <a:t>Click icon to add picture</a:t>
            </a:r>
          </a:p>
        </p:txBody>
      </p:sp>
      <p:sp>
        <p:nvSpPr>
          <p:cNvPr id="2" name="Title 1">
            <a:extLst>
              <a:ext uri="{FF2B5EF4-FFF2-40B4-BE49-F238E27FC236}">
                <a16:creationId xmlns:a16="http://schemas.microsoft.com/office/drawing/2014/main" id="{75D1B7E5-EAD4-76CB-D39C-FCCA6F3E6E5C}"/>
              </a:ext>
            </a:extLst>
          </p:cNvPr>
          <p:cNvSpPr>
            <a:spLocks noGrp="1"/>
          </p:cNvSpPr>
          <p:nvPr>
            <p:ph type="title"/>
          </p:nvPr>
        </p:nvSpPr>
        <p:spPr>
          <a:xfrm>
            <a:off x="571500" y="571501"/>
            <a:ext cx="11049000" cy="811996"/>
          </a:xfrm>
        </p:spPr>
        <p:txBody>
          <a:bodyPr/>
          <a:lstStyle/>
          <a:p>
            <a:r>
              <a:rPr lang="en-US"/>
              <a:t>Click to edit Master title style</a:t>
            </a:r>
          </a:p>
        </p:txBody>
      </p:sp>
      <p:sp>
        <p:nvSpPr>
          <p:cNvPr id="28" name="Text Placeholder 29">
            <a:extLst>
              <a:ext uri="{FF2B5EF4-FFF2-40B4-BE49-F238E27FC236}">
                <a16:creationId xmlns:a16="http://schemas.microsoft.com/office/drawing/2014/main" id="{C7B09D6C-1E31-88D1-F191-C0911F3BF41C}"/>
              </a:ext>
            </a:extLst>
          </p:cNvPr>
          <p:cNvSpPr>
            <a:spLocks noGrp="1"/>
          </p:cNvSpPr>
          <p:nvPr>
            <p:ph type="body" sz="quarter" idx="21" hasCustomPrompt="1"/>
          </p:nvPr>
        </p:nvSpPr>
        <p:spPr>
          <a:xfrm>
            <a:off x="3415284" y="1890529"/>
            <a:ext cx="2363724" cy="504658"/>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29" name="Text Placeholder 29">
            <a:extLst>
              <a:ext uri="{FF2B5EF4-FFF2-40B4-BE49-F238E27FC236}">
                <a16:creationId xmlns:a16="http://schemas.microsoft.com/office/drawing/2014/main" id="{320BFB83-6A55-5691-C4B0-3F7416554927}"/>
              </a:ext>
            </a:extLst>
          </p:cNvPr>
          <p:cNvSpPr>
            <a:spLocks noGrp="1"/>
          </p:cNvSpPr>
          <p:nvPr>
            <p:ph type="body" sz="quarter" idx="22" hasCustomPrompt="1"/>
          </p:nvPr>
        </p:nvSpPr>
        <p:spPr>
          <a:xfrm>
            <a:off x="3415284" y="2449330"/>
            <a:ext cx="2363724"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30" name="Text Placeholder 29">
            <a:extLst>
              <a:ext uri="{FF2B5EF4-FFF2-40B4-BE49-F238E27FC236}">
                <a16:creationId xmlns:a16="http://schemas.microsoft.com/office/drawing/2014/main" id="{50C6830F-D0AB-D117-86FE-AC716B9D3BD4}"/>
              </a:ext>
            </a:extLst>
          </p:cNvPr>
          <p:cNvSpPr>
            <a:spLocks noGrp="1"/>
          </p:cNvSpPr>
          <p:nvPr>
            <p:ph type="body" sz="quarter" idx="23" hasCustomPrompt="1"/>
          </p:nvPr>
        </p:nvSpPr>
        <p:spPr>
          <a:xfrm>
            <a:off x="3415284" y="2818434"/>
            <a:ext cx="2363724" cy="1002495"/>
          </a:xfrm>
        </p:spPr>
        <p:txBody>
          <a:bodyPr anchor="t"/>
          <a:lstStyle>
            <a:lvl1pPr marL="0" indent="0">
              <a:lnSpc>
                <a:spcPct val="110000"/>
              </a:lnSpc>
              <a:buNone/>
              <a:defRPr sz="1200" b="0"/>
            </a:lvl1pPr>
            <a:lvl2pPr>
              <a:defRPr sz="1200"/>
            </a:lvl2pPr>
            <a:lvl3pPr>
              <a:defRPr sz="1200"/>
            </a:lvl3pPr>
            <a:lvl4pPr>
              <a:defRPr sz="1200"/>
            </a:lvl4pPr>
            <a:lvl5pPr>
              <a:defRPr sz="1200"/>
            </a:lvl5pPr>
          </a:lstStyle>
          <a:p>
            <a:pPr lvl="0"/>
            <a:r>
              <a:rPr lang="en-US"/>
              <a:t>Description or bio text</a:t>
            </a:r>
          </a:p>
        </p:txBody>
      </p:sp>
      <p:sp>
        <p:nvSpPr>
          <p:cNvPr id="32" name="Text Placeholder 29">
            <a:extLst>
              <a:ext uri="{FF2B5EF4-FFF2-40B4-BE49-F238E27FC236}">
                <a16:creationId xmlns:a16="http://schemas.microsoft.com/office/drawing/2014/main" id="{3ED25CCF-5A2F-84CE-387F-5F481D6A23C2}"/>
              </a:ext>
            </a:extLst>
          </p:cNvPr>
          <p:cNvSpPr>
            <a:spLocks noGrp="1"/>
          </p:cNvSpPr>
          <p:nvPr>
            <p:ph type="body" sz="quarter" idx="24" hasCustomPrompt="1"/>
          </p:nvPr>
        </p:nvSpPr>
        <p:spPr>
          <a:xfrm>
            <a:off x="9029700" y="1890529"/>
            <a:ext cx="2363724" cy="504658"/>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33" name="Text Placeholder 29">
            <a:extLst>
              <a:ext uri="{FF2B5EF4-FFF2-40B4-BE49-F238E27FC236}">
                <a16:creationId xmlns:a16="http://schemas.microsoft.com/office/drawing/2014/main" id="{AD5F2723-D00A-AF22-CD14-B72733F8272E}"/>
              </a:ext>
            </a:extLst>
          </p:cNvPr>
          <p:cNvSpPr>
            <a:spLocks noGrp="1"/>
          </p:cNvSpPr>
          <p:nvPr>
            <p:ph type="body" sz="quarter" idx="25" hasCustomPrompt="1"/>
          </p:nvPr>
        </p:nvSpPr>
        <p:spPr>
          <a:xfrm>
            <a:off x="9029700" y="2449330"/>
            <a:ext cx="2363724"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34" name="Text Placeholder 29">
            <a:extLst>
              <a:ext uri="{FF2B5EF4-FFF2-40B4-BE49-F238E27FC236}">
                <a16:creationId xmlns:a16="http://schemas.microsoft.com/office/drawing/2014/main" id="{AD8C0D09-5C2D-1DD2-1F5F-5839528725EA}"/>
              </a:ext>
            </a:extLst>
          </p:cNvPr>
          <p:cNvSpPr>
            <a:spLocks noGrp="1"/>
          </p:cNvSpPr>
          <p:nvPr>
            <p:ph type="body" sz="quarter" idx="26" hasCustomPrompt="1"/>
          </p:nvPr>
        </p:nvSpPr>
        <p:spPr>
          <a:xfrm>
            <a:off x="9029700" y="2818434"/>
            <a:ext cx="2363724" cy="1002495"/>
          </a:xfrm>
        </p:spPr>
        <p:txBody>
          <a:bodyPr anchor="t"/>
          <a:lstStyle>
            <a:lvl1pPr marL="0" indent="0">
              <a:lnSpc>
                <a:spcPct val="110000"/>
              </a:lnSpc>
              <a:buNone/>
              <a:defRPr sz="1200" b="0"/>
            </a:lvl1pPr>
            <a:lvl2pPr>
              <a:defRPr sz="1200"/>
            </a:lvl2pPr>
            <a:lvl3pPr>
              <a:defRPr sz="1200"/>
            </a:lvl3pPr>
            <a:lvl4pPr>
              <a:defRPr sz="1200"/>
            </a:lvl4pPr>
            <a:lvl5pPr>
              <a:defRPr sz="1200"/>
            </a:lvl5pPr>
          </a:lstStyle>
          <a:p>
            <a:pPr lvl="0"/>
            <a:r>
              <a:rPr lang="en-US"/>
              <a:t>Description or bio text</a:t>
            </a:r>
          </a:p>
        </p:txBody>
      </p:sp>
      <p:sp>
        <p:nvSpPr>
          <p:cNvPr id="35" name="Text Placeholder 29">
            <a:extLst>
              <a:ext uri="{FF2B5EF4-FFF2-40B4-BE49-F238E27FC236}">
                <a16:creationId xmlns:a16="http://schemas.microsoft.com/office/drawing/2014/main" id="{DEC876F0-1AA1-A3E2-EC2B-11FDFAB8CC7E}"/>
              </a:ext>
            </a:extLst>
          </p:cNvPr>
          <p:cNvSpPr>
            <a:spLocks noGrp="1"/>
          </p:cNvSpPr>
          <p:nvPr>
            <p:ph type="body" sz="quarter" idx="27" hasCustomPrompt="1"/>
          </p:nvPr>
        </p:nvSpPr>
        <p:spPr>
          <a:xfrm>
            <a:off x="3415284" y="4346575"/>
            <a:ext cx="2363724" cy="504658"/>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36" name="Text Placeholder 29">
            <a:extLst>
              <a:ext uri="{FF2B5EF4-FFF2-40B4-BE49-F238E27FC236}">
                <a16:creationId xmlns:a16="http://schemas.microsoft.com/office/drawing/2014/main" id="{E0A73F5B-D18A-30F7-DB3A-CC53569088EB}"/>
              </a:ext>
            </a:extLst>
          </p:cNvPr>
          <p:cNvSpPr>
            <a:spLocks noGrp="1"/>
          </p:cNvSpPr>
          <p:nvPr>
            <p:ph type="body" sz="quarter" idx="28" hasCustomPrompt="1"/>
          </p:nvPr>
        </p:nvSpPr>
        <p:spPr>
          <a:xfrm>
            <a:off x="3415284" y="4905376"/>
            <a:ext cx="2363724"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37" name="Text Placeholder 29">
            <a:extLst>
              <a:ext uri="{FF2B5EF4-FFF2-40B4-BE49-F238E27FC236}">
                <a16:creationId xmlns:a16="http://schemas.microsoft.com/office/drawing/2014/main" id="{2A7B1F0A-1695-F042-987C-9C516EBA6E27}"/>
              </a:ext>
            </a:extLst>
          </p:cNvPr>
          <p:cNvSpPr>
            <a:spLocks noGrp="1"/>
          </p:cNvSpPr>
          <p:nvPr>
            <p:ph type="body" sz="quarter" idx="29" hasCustomPrompt="1"/>
          </p:nvPr>
        </p:nvSpPr>
        <p:spPr>
          <a:xfrm>
            <a:off x="3415284" y="5274480"/>
            <a:ext cx="2363724" cy="1002495"/>
          </a:xfrm>
        </p:spPr>
        <p:txBody>
          <a:bodyPr anchor="t"/>
          <a:lstStyle>
            <a:lvl1pPr marL="0" indent="0">
              <a:lnSpc>
                <a:spcPct val="110000"/>
              </a:lnSpc>
              <a:buNone/>
              <a:defRPr sz="1200" b="0"/>
            </a:lvl1pPr>
            <a:lvl2pPr>
              <a:defRPr sz="1200"/>
            </a:lvl2pPr>
            <a:lvl3pPr>
              <a:defRPr sz="1200"/>
            </a:lvl3pPr>
            <a:lvl4pPr>
              <a:defRPr sz="1200"/>
            </a:lvl4pPr>
            <a:lvl5pPr>
              <a:defRPr sz="1200"/>
            </a:lvl5pPr>
          </a:lstStyle>
          <a:p>
            <a:pPr lvl="0"/>
            <a:r>
              <a:rPr lang="en-US"/>
              <a:t>Description or bio text</a:t>
            </a:r>
          </a:p>
        </p:txBody>
      </p:sp>
      <p:sp>
        <p:nvSpPr>
          <p:cNvPr id="38" name="Text Placeholder 29">
            <a:extLst>
              <a:ext uri="{FF2B5EF4-FFF2-40B4-BE49-F238E27FC236}">
                <a16:creationId xmlns:a16="http://schemas.microsoft.com/office/drawing/2014/main" id="{E1EEB885-29BB-5000-B0B9-7EB826FBE62B}"/>
              </a:ext>
            </a:extLst>
          </p:cNvPr>
          <p:cNvSpPr>
            <a:spLocks noGrp="1"/>
          </p:cNvSpPr>
          <p:nvPr>
            <p:ph type="body" sz="quarter" idx="30" hasCustomPrompt="1"/>
          </p:nvPr>
        </p:nvSpPr>
        <p:spPr>
          <a:xfrm>
            <a:off x="9029700" y="4346575"/>
            <a:ext cx="2363724" cy="504658"/>
          </a:xfrm>
        </p:spPr>
        <p:txBody>
          <a:bodyPr anchor="b"/>
          <a:lstStyle>
            <a:lvl1pPr marL="0" indent="0">
              <a:lnSpc>
                <a:spcPct val="90000"/>
              </a:lnSpc>
              <a:buNone/>
              <a:defRPr sz="1200" b="1"/>
            </a:lvl1pPr>
            <a:lvl2pPr>
              <a:defRPr sz="1200"/>
            </a:lvl2pPr>
            <a:lvl3pPr>
              <a:defRPr sz="1200"/>
            </a:lvl3pPr>
            <a:lvl4pPr>
              <a:defRPr sz="1200"/>
            </a:lvl4pPr>
            <a:lvl5pPr>
              <a:defRPr sz="1200"/>
            </a:lvl5pPr>
          </a:lstStyle>
          <a:p>
            <a:pPr lvl="0"/>
            <a:r>
              <a:rPr lang="en-US" err="1"/>
              <a:t>Firstname</a:t>
            </a:r>
            <a:r>
              <a:rPr lang="en-US"/>
              <a:t> </a:t>
            </a:r>
            <a:r>
              <a:rPr lang="en-US" err="1"/>
              <a:t>Lastname</a:t>
            </a:r>
            <a:r>
              <a:rPr lang="en-US"/>
              <a:t> (pronouns)</a:t>
            </a:r>
          </a:p>
        </p:txBody>
      </p:sp>
      <p:sp>
        <p:nvSpPr>
          <p:cNvPr id="39" name="Text Placeholder 29">
            <a:extLst>
              <a:ext uri="{FF2B5EF4-FFF2-40B4-BE49-F238E27FC236}">
                <a16:creationId xmlns:a16="http://schemas.microsoft.com/office/drawing/2014/main" id="{4487B338-D044-4463-E4B7-C740382E1D5D}"/>
              </a:ext>
            </a:extLst>
          </p:cNvPr>
          <p:cNvSpPr>
            <a:spLocks noGrp="1"/>
          </p:cNvSpPr>
          <p:nvPr>
            <p:ph type="body" sz="quarter" idx="31" hasCustomPrompt="1"/>
          </p:nvPr>
        </p:nvSpPr>
        <p:spPr>
          <a:xfrm>
            <a:off x="9029700" y="4905376"/>
            <a:ext cx="2363724" cy="254000"/>
          </a:xfrm>
        </p:spPr>
        <p:txBody>
          <a:bodyPr anchor="t"/>
          <a:lstStyle>
            <a:lvl1pPr marL="0" indent="0">
              <a:lnSpc>
                <a:spcPct val="90000"/>
              </a:lnSpc>
              <a:buNone/>
              <a:defRPr sz="1200" b="0"/>
            </a:lvl1pPr>
            <a:lvl2pPr>
              <a:defRPr sz="1200"/>
            </a:lvl2pPr>
            <a:lvl3pPr>
              <a:defRPr sz="1200"/>
            </a:lvl3pPr>
            <a:lvl4pPr>
              <a:defRPr sz="1200"/>
            </a:lvl4pPr>
            <a:lvl5pPr>
              <a:defRPr sz="1200"/>
            </a:lvl5pPr>
          </a:lstStyle>
          <a:p>
            <a:pPr lvl="0"/>
            <a:r>
              <a:rPr lang="en-US"/>
              <a:t>Position / title</a:t>
            </a:r>
          </a:p>
        </p:txBody>
      </p:sp>
      <p:sp>
        <p:nvSpPr>
          <p:cNvPr id="40" name="Text Placeholder 29">
            <a:extLst>
              <a:ext uri="{FF2B5EF4-FFF2-40B4-BE49-F238E27FC236}">
                <a16:creationId xmlns:a16="http://schemas.microsoft.com/office/drawing/2014/main" id="{26C97FD7-12D4-4A50-F5CF-FA9144C7BC86}"/>
              </a:ext>
            </a:extLst>
          </p:cNvPr>
          <p:cNvSpPr>
            <a:spLocks noGrp="1"/>
          </p:cNvSpPr>
          <p:nvPr>
            <p:ph type="body" sz="quarter" idx="32" hasCustomPrompt="1"/>
          </p:nvPr>
        </p:nvSpPr>
        <p:spPr>
          <a:xfrm>
            <a:off x="9029700" y="5274480"/>
            <a:ext cx="2363724" cy="1002495"/>
          </a:xfrm>
        </p:spPr>
        <p:txBody>
          <a:bodyPr anchor="t"/>
          <a:lstStyle>
            <a:lvl1pPr marL="0" indent="0">
              <a:lnSpc>
                <a:spcPct val="110000"/>
              </a:lnSpc>
              <a:buNone/>
              <a:defRPr sz="1200" b="0"/>
            </a:lvl1pPr>
            <a:lvl2pPr>
              <a:defRPr sz="1200"/>
            </a:lvl2pPr>
            <a:lvl3pPr>
              <a:defRPr sz="1200"/>
            </a:lvl3pPr>
            <a:lvl4pPr>
              <a:defRPr sz="1200"/>
            </a:lvl4pPr>
            <a:lvl5pPr>
              <a:defRPr sz="1200"/>
            </a:lvl5pPr>
          </a:lstStyle>
          <a:p>
            <a:pPr lvl="0"/>
            <a:r>
              <a:rPr lang="en-US"/>
              <a:t>Description or bio text</a:t>
            </a:r>
          </a:p>
        </p:txBody>
      </p:sp>
      <p:sp>
        <p:nvSpPr>
          <p:cNvPr id="3" name="Footer Placeholder 2">
            <a:extLst>
              <a:ext uri="{FF2B5EF4-FFF2-40B4-BE49-F238E27FC236}">
                <a16:creationId xmlns:a16="http://schemas.microsoft.com/office/drawing/2014/main" id="{9F3A52C8-2D44-6D60-6E10-B7020A361338}"/>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9019F079-AF58-93B3-C64F-359B26110959}"/>
              </a:ext>
              <a:ext uri="{C183D7F6-B498-43B3-948B-1728B52AA6E4}">
                <adec:decorative xmlns:adec="http://schemas.microsoft.com/office/drawing/2017/decorative" val="1"/>
              </a:ext>
            </a:extLst>
          </p:cNvPr>
          <p:cNvSpPr>
            <a:spLocks noGrp="1"/>
          </p:cNvSpPr>
          <p:nvPr>
            <p:ph type="dt" sz="half" idx="11"/>
          </p:nvPr>
        </p:nvSpPr>
        <p:spPr/>
        <p:txBody>
          <a:bodyPr/>
          <a:lstStyle/>
          <a:p>
            <a:fld id="{7A7E3F2A-E245-4470-B0FD-BD5E47E1890B}" type="datetimeyyyy">
              <a:rPr lang="en-US" smtClean="0"/>
              <a:t>2025</a:t>
            </a:fld>
            <a:endParaRPr lang="en-US"/>
          </a:p>
        </p:txBody>
      </p:sp>
      <p:sp>
        <p:nvSpPr>
          <p:cNvPr id="5" name="Slide Number Placeholder 4">
            <a:extLst>
              <a:ext uri="{FF2B5EF4-FFF2-40B4-BE49-F238E27FC236}">
                <a16:creationId xmlns:a16="http://schemas.microsoft.com/office/drawing/2014/main" id="{1BAA3A45-16AC-4EB1-489C-37DD301A233B}"/>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404956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731500D-571A-3F1C-B27F-E4A3E5BC72A3}"/>
              </a:ext>
            </a:extLst>
          </p:cNvPr>
          <p:cNvSpPr>
            <a:spLocks noGrp="1"/>
          </p:cNvSpPr>
          <p:nvPr>
            <p:ph type="ctrTitle"/>
          </p:nvPr>
        </p:nvSpPr>
        <p:spPr>
          <a:xfrm>
            <a:off x="1511300" y="1752601"/>
            <a:ext cx="8229600" cy="3352799"/>
          </a:xfrm>
        </p:spPr>
        <p:txBody>
          <a:bodyPr anchor="t"/>
          <a:lstStyle>
            <a:lvl1pPr algn="l">
              <a:defRPr sz="5400">
                <a:solidFill>
                  <a:schemeClr val="tx1"/>
                </a:solidFill>
              </a:defRPr>
            </a:lvl1pPr>
          </a:lstStyle>
          <a:p>
            <a:r>
              <a:rPr lang="en-US"/>
              <a:t>Click to edit Master title style</a:t>
            </a:r>
          </a:p>
        </p:txBody>
      </p:sp>
      <p:sp>
        <p:nvSpPr>
          <p:cNvPr id="24" name="Text Placeholder 4">
            <a:extLst>
              <a:ext uri="{FF2B5EF4-FFF2-40B4-BE49-F238E27FC236}">
                <a16:creationId xmlns:a16="http://schemas.microsoft.com/office/drawing/2014/main" id="{6576DBCF-A908-DA38-4357-C00877BCF6ED}"/>
              </a:ext>
            </a:extLst>
          </p:cNvPr>
          <p:cNvSpPr>
            <a:spLocks noGrp="1"/>
          </p:cNvSpPr>
          <p:nvPr>
            <p:ph type="body" sz="quarter" idx="13" hasCustomPrompt="1"/>
          </p:nvPr>
        </p:nvSpPr>
        <p:spPr>
          <a:xfrm>
            <a:off x="1511300" y="5873497"/>
            <a:ext cx="1651000" cy="413004"/>
          </a:xfrm>
        </p:spPr>
        <p:txBody>
          <a:bodyPr/>
          <a:lstStyle>
            <a:lvl1pPr marL="0" indent="0">
              <a:lnSpc>
                <a:spcPct val="100000"/>
              </a:lnSpc>
              <a:buNone/>
              <a:defRPr sz="1400" b="1"/>
            </a:lvl1pPr>
            <a:lvl2pPr>
              <a:defRPr sz="1100"/>
            </a:lvl2pPr>
            <a:lvl3pPr>
              <a:defRPr sz="800"/>
            </a:lvl3pPr>
            <a:lvl4pPr>
              <a:defRPr sz="800"/>
            </a:lvl4pPr>
            <a:lvl5pPr>
              <a:defRPr sz="800"/>
            </a:lvl5pPr>
          </a:lstStyle>
          <a:p>
            <a:pPr lvl="0"/>
            <a:r>
              <a:rPr lang="en-US"/>
              <a:t>01. Section indicator</a:t>
            </a:r>
          </a:p>
        </p:txBody>
      </p:sp>
      <p:sp>
        <p:nvSpPr>
          <p:cNvPr id="68" name="Text Placeholder 4">
            <a:extLst>
              <a:ext uri="{FF2B5EF4-FFF2-40B4-BE49-F238E27FC236}">
                <a16:creationId xmlns:a16="http://schemas.microsoft.com/office/drawing/2014/main" id="{5F557AF5-01BB-32BE-5F8C-7D8A32ACFF51}"/>
              </a:ext>
            </a:extLst>
          </p:cNvPr>
          <p:cNvSpPr>
            <a:spLocks noGrp="1"/>
          </p:cNvSpPr>
          <p:nvPr>
            <p:ph type="body" sz="quarter" idx="15" hasCustomPrompt="1"/>
          </p:nvPr>
        </p:nvSpPr>
        <p:spPr>
          <a:xfrm>
            <a:off x="3390900" y="5873497"/>
            <a:ext cx="1651000" cy="413004"/>
          </a:xfrm>
        </p:spPr>
        <p:txBody>
          <a:bodyPr/>
          <a:lstStyle>
            <a:lvl1pPr marL="0" indent="0">
              <a:lnSpc>
                <a:spcPct val="100000"/>
              </a:lnSpc>
              <a:buNone/>
              <a:defRPr sz="1400" b="1"/>
            </a:lvl1pPr>
            <a:lvl2pPr>
              <a:defRPr sz="1100"/>
            </a:lvl2pPr>
            <a:lvl3pPr>
              <a:defRPr sz="800"/>
            </a:lvl3pPr>
            <a:lvl4pPr>
              <a:defRPr sz="800"/>
            </a:lvl4pPr>
            <a:lvl5pPr>
              <a:defRPr sz="800"/>
            </a:lvl5pPr>
          </a:lstStyle>
          <a:p>
            <a:pPr lvl="0"/>
            <a:r>
              <a:rPr lang="en-US"/>
              <a:t>02. Section indicator</a:t>
            </a:r>
          </a:p>
        </p:txBody>
      </p:sp>
      <p:sp>
        <p:nvSpPr>
          <p:cNvPr id="69" name="Text Placeholder 4">
            <a:extLst>
              <a:ext uri="{FF2B5EF4-FFF2-40B4-BE49-F238E27FC236}">
                <a16:creationId xmlns:a16="http://schemas.microsoft.com/office/drawing/2014/main" id="{EA8DA443-6290-9DB9-04F2-9B1A96CA4F76}"/>
              </a:ext>
            </a:extLst>
          </p:cNvPr>
          <p:cNvSpPr>
            <a:spLocks noGrp="1"/>
          </p:cNvSpPr>
          <p:nvPr>
            <p:ph type="body" sz="quarter" idx="16" hasCustomPrompt="1"/>
          </p:nvPr>
        </p:nvSpPr>
        <p:spPr>
          <a:xfrm>
            <a:off x="5270501" y="5873497"/>
            <a:ext cx="1651000" cy="413004"/>
          </a:xfrm>
        </p:spPr>
        <p:txBody>
          <a:bodyPr/>
          <a:lstStyle>
            <a:lvl1pPr marL="0" indent="0">
              <a:lnSpc>
                <a:spcPct val="100000"/>
              </a:lnSpc>
              <a:buNone/>
              <a:defRPr sz="1400" b="1"/>
            </a:lvl1pPr>
            <a:lvl2pPr>
              <a:defRPr sz="1100"/>
            </a:lvl2pPr>
            <a:lvl3pPr>
              <a:defRPr sz="800"/>
            </a:lvl3pPr>
            <a:lvl4pPr>
              <a:defRPr sz="800"/>
            </a:lvl4pPr>
            <a:lvl5pPr>
              <a:defRPr sz="800"/>
            </a:lvl5pPr>
          </a:lstStyle>
          <a:p>
            <a:pPr lvl="0"/>
            <a:r>
              <a:rPr lang="en-US"/>
              <a:t>03. Section indicator</a:t>
            </a:r>
          </a:p>
        </p:txBody>
      </p:sp>
      <p:sp>
        <p:nvSpPr>
          <p:cNvPr id="70" name="Text Placeholder 4">
            <a:extLst>
              <a:ext uri="{FF2B5EF4-FFF2-40B4-BE49-F238E27FC236}">
                <a16:creationId xmlns:a16="http://schemas.microsoft.com/office/drawing/2014/main" id="{00260703-D34F-5A7C-904B-8C2EF0DF100D}"/>
              </a:ext>
            </a:extLst>
          </p:cNvPr>
          <p:cNvSpPr>
            <a:spLocks noGrp="1"/>
          </p:cNvSpPr>
          <p:nvPr>
            <p:ph type="body" sz="quarter" idx="17" hasCustomPrompt="1"/>
          </p:nvPr>
        </p:nvSpPr>
        <p:spPr>
          <a:xfrm>
            <a:off x="7150104" y="5873497"/>
            <a:ext cx="1650996" cy="413004"/>
          </a:xfrm>
        </p:spPr>
        <p:txBody>
          <a:bodyPr/>
          <a:lstStyle>
            <a:lvl1pPr marL="0" indent="0">
              <a:lnSpc>
                <a:spcPct val="100000"/>
              </a:lnSpc>
              <a:buNone/>
              <a:defRPr sz="1400" b="1"/>
            </a:lvl1pPr>
            <a:lvl2pPr>
              <a:defRPr sz="1100"/>
            </a:lvl2pPr>
            <a:lvl3pPr>
              <a:defRPr sz="800"/>
            </a:lvl3pPr>
            <a:lvl4pPr>
              <a:defRPr sz="800"/>
            </a:lvl4pPr>
            <a:lvl5pPr>
              <a:defRPr sz="800"/>
            </a:lvl5pPr>
          </a:lstStyle>
          <a:p>
            <a:pPr lvl="0"/>
            <a:r>
              <a:rPr lang="en-US"/>
              <a:t>04. Section indicator</a:t>
            </a:r>
          </a:p>
        </p:txBody>
      </p:sp>
      <p:sp>
        <p:nvSpPr>
          <p:cNvPr id="71" name="Text Placeholder 4">
            <a:extLst>
              <a:ext uri="{FF2B5EF4-FFF2-40B4-BE49-F238E27FC236}">
                <a16:creationId xmlns:a16="http://schemas.microsoft.com/office/drawing/2014/main" id="{D30A30D2-FDB9-3F99-7B2E-D9B09BD1B4BE}"/>
              </a:ext>
            </a:extLst>
          </p:cNvPr>
          <p:cNvSpPr>
            <a:spLocks noGrp="1"/>
          </p:cNvSpPr>
          <p:nvPr>
            <p:ph type="body" sz="quarter" idx="18" hasCustomPrompt="1"/>
          </p:nvPr>
        </p:nvSpPr>
        <p:spPr>
          <a:xfrm>
            <a:off x="9030832" y="5873497"/>
            <a:ext cx="1649868" cy="413004"/>
          </a:xfrm>
        </p:spPr>
        <p:txBody>
          <a:bodyPr/>
          <a:lstStyle>
            <a:lvl1pPr marL="0" indent="0">
              <a:lnSpc>
                <a:spcPct val="100000"/>
              </a:lnSpc>
              <a:buNone/>
              <a:defRPr sz="1400" b="1"/>
            </a:lvl1pPr>
            <a:lvl2pPr>
              <a:defRPr sz="1100"/>
            </a:lvl2pPr>
            <a:lvl3pPr>
              <a:defRPr sz="800"/>
            </a:lvl3pPr>
            <a:lvl4pPr>
              <a:defRPr sz="800"/>
            </a:lvl4pPr>
            <a:lvl5pPr>
              <a:defRPr sz="800"/>
            </a:lvl5pPr>
          </a:lstStyle>
          <a:p>
            <a:pPr lvl="0"/>
            <a:r>
              <a:rPr lang="en-US"/>
              <a:t>05. Section indicator</a:t>
            </a:r>
          </a:p>
        </p:txBody>
      </p:sp>
      <p:grpSp>
        <p:nvGrpSpPr>
          <p:cNvPr id="13" name="Group 12">
            <a:extLst>
              <a:ext uri="{FF2B5EF4-FFF2-40B4-BE49-F238E27FC236}">
                <a16:creationId xmlns:a16="http://schemas.microsoft.com/office/drawing/2014/main" id="{272A4299-D00F-3114-A9BF-21CB5BF68586}"/>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4" name="Rectangle 13">
              <a:extLst>
                <a:ext uri="{FF2B5EF4-FFF2-40B4-BE49-F238E27FC236}">
                  <a16:creationId xmlns:a16="http://schemas.microsoft.com/office/drawing/2014/main" id="{DF976F77-EEC7-5355-89D2-0EB4E2530869}"/>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5" name="Rectangle 14">
              <a:extLst>
                <a:ext uri="{FF2B5EF4-FFF2-40B4-BE49-F238E27FC236}">
                  <a16:creationId xmlns:a16="http://schemas.microsoft.com/office/drawing/2014/main" id="{EB0E43C2-3D05-E0D0-EDD0-9689729A969F}"/>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77612517-2554-7E7D-8B09-781034E16E32}"/>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EFCEEE22-BC7F-2CBA-4CA7-BD105D048DFA}"/>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A3F96DDF-28E7-25CC-F741-D82D5FDAC78E}"/>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pic>
        <p:nvPicPr>
          <p:cNvPr id="19" name="Picture 9">
            <a:extLst>
              <a:ext uri="{FF2B5EF4-FFF2-40B4-BE49-F238E27FC236}">
                <a16:creationId xmlns:a16="http://schemas.microsoft.com/office/drawing/2014/main" id="{0C24EA43-9656-0BCB-9154-2B793130BE2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28031" y="487391"/>
            <a:ext cx="1296588" cy="336153"/>
          </a:xfrm>
          <a:prstGeom prst="rect">
            <a:avLst/>
          </a:prstGeom>
        </p:spPr>
      </p:pic>
    </p:spTree>
    <p:extLst>
      <p:ext uri="{BB962C8B-B14F-4D97-AF65-F5344CB8AC3E}">
        <p14:creationId xmlns:p14="http://schemas.microsoft.com/office/powerpoint/2010/main" val="3830696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37E1F2-21C5-4EF7-034F-863A1FA79B68}"/>
              </a:ext>
            </a:extLst>
          </p:cNvPr>
          <p:cNvSpPr>
            <a:spLocks noGrp="1"/>
          </p:cNvSpPr>
          <p:nvPr>
            <p:ph type="title"/>
          </p:nvPr>
        </p:nvSpPr>
        <p:spPr>
          <a:xfrm>
            <a:off x="571500" y="571501"/>
            <a:ext cx="4470400" cy="150988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000B248F-E60C-EF6F-E67B-18E9C4AE457A}"/>
              </a:ext>
            </a:extLst>
          </p:cNvPr>
          <p:cNvSpPr>
            <a:spLocks noGrp="1"/>
          </p:cNvSpPr>
          <p:nvPr>
            <p:ph type="body" sz="quarter" idx="13"/>
          </p:nvPr>
        </p:nvSpPr>
        <p:spPr>
          <a:xfrm>
            <a:off x="571500" y="2283608"/>
            <a:ext cx="44704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14" name="Text Placeholder 13">
            <a:extLst>
              <a:ext uri="{FF2B5EF4-FFF2-40B4-BE49-F238E27FC236}">
                <a16:creationId xmlns:a16="http://schemas.microsoft.com/office/drawing/2014/main" id="{A0544774-89B6-E928-C7DB-4C62F09014B7}"/>
              </a:ext>
            </a:extLst>
          </p:cNvPr>
          <p:cNvSpPr>
            <a:spLocks noGrp="1"/>
          </p:cNvSpPr>
          <p:nvPr>
            <p:ph type="body" sz="quarter" idx="14"/>
          </p:nvPr>
        </p:nvSpPr>
        <p:spPr>
          <a:xfrm>
            <a:off x="571500" y="2943030"/>
            <a:ext cx="1651000" cy="981268"/>
          </a:xfrm>
        </p:spPr>
        <p:txBody>
          <a:bodyPr/>
          <a:lstStyle>
            <a:lvl1pPr marL="0" indent="0">
              <a:buNone/>
              <a:defRPr sz="1200"/>
            </a:lvl1pPr>
            <a:lvl2pPr marL="227012" indent="0">
              <a:buNone/>
              <a:defRPr sz="1200"/>
            </a:lvl2pPr>
            <a:lvl3pPr marL="460375" indent="0">
              <a:buNone/>
              <a:defRPr sz="1200"/>
            </a:lvl3pPr>
            <a:lvl4pPr marL="625475" indent="0">
              <a:buNone/>
              <a:defRPr sz="1200"/>
            </a:lvl4pPr>
            <a:lvl5pPr marL="798513" indent="0">
              <a:buNone/>
              <a:defRPr sz="1200"/>
            </a:lvl5pPr>
          </a:lstStyle>
          <a:p>
            <a:pPr lvl="0"/>
            <a:r>
              <a:rPr lang="en-US"/>
              <a:t>Click to edit Master text styles</a:t>
            </a:r>
          </a:p>
        </p:txBody>
      </p:sp>
      <p:sp>
        <p:nvSpPr>
          <p:cNvPr id="15" name="Text Placeholder 13">
            <a:extLst>
              <a:ext uri="{FF2B5EF4-FFF2-40B4-BE49-F238E27FC236}">
                <a16:creationId xmlns:a16="http://schemas.microsoft.com/office/drawing/2014/main" id="{13744CA5-DA43-852C-4ED6-6F5BA9AF0DCD}"/>
              </a:ext>
            </a:extLst>
          </p:cNvPr>
          <p:cNvSpPr>
            <a:spLocks noGrp="1"/>
          </p:cNvSpPr>
          <p:nvPr>
            <p:ph type="body" sz="quarter" idx="15"/>
          </p:nvPr>
        </p:nvSpPr>
        <p:spPr>
          <a:xfrm>
            <a:off x="2451100" y="2943030"/>
            <a:ext cx="1651000" cy="981268"/>
          </a:xfrm>
        </p:spPr>
        <p:txBody>
          <a:bodyPr/>
          <a:lstStyle>
            <a:lvl1pPr marL="0" indent="0">
              <a:buNone/>
              <a:defRPr sz="1200"/>
            </a:lvl1pPr>
            <a:lvl2pPr marL="227012" indent="0">
              <a:buNone/>
              <a:defRPr sz="1200"/>
            </a:lvl2pPr>
            <a:lvl3pPr marL="460375" indent="0">
              <a:buNone/>
              <a:defRPr sz="1200"/>
            </a:lvl3pPr>
            <a:lvl4pPr marL="625475" indent="0">
              <a:buNone/>
              <a:defRPr sz="1200"/>
            </a:lvl4pPr>
            <a:lvl5pPr marL="798513" indent="0">
              <a:buNone/>
              <a:defRPr sz="1200"/>
            </a:lvl5pPr>
          </a:lstStyle>
          <a:p>
            <a:pPr lvl="0"/>
            <a:r>
              <a:rPr lang="en-US"/>
              <a:t>Click to edit Master text styles</a:t>
            </a:r>
          </a:p>
        </p:txBody>
      </p:sp>
      <p:sp>
        <p:nvSpPr>
          <p:cNvPr id="16" name="Text Placeholder 13">
            <a:extLst>
              <a:ext uri="{FF2B5EF4-FFF2-40B4-BE49-F238E27FC236}">
                <a16:creationId xmlns:a16="http://schemas.microsoft.com/office/drawing/2014/main" id="{97A67808-DA53-97D4-CD87-DCE5FB9BAE6A}"/>
              </a:ext>
            </a:extLst>
          </p:cNvPr>
          <p:cNvSpPr>
            <a:spLocks noGrp="1"/>
          </p:cNvSpPr>
          <p:nvPr>
            <p:ph type="body" sz="quarter" idx="16"/>
          </p:nvPr>
        </p:nvSpPr>
        <p:spPr>
          <a:xfrm>
            <a:off x="571500" y="4114797"/>
            <a:ext cx="1651000" cy="980623"/>
          </a:xfrm>
        </p:spPr>
        <p:txBody>
          <a:bodyPr/>
          <a:lstStyle>
            <a:lvl1pPr marL="0" indent="0">
              <a:buNone/>
              <a:defRPr sz="1200"/>
            </a:lvl1pPr>
            <a:lvl2pPr marL="227012" indent="0">
              <a:buNone/>
              <a:defRPr sz="1200"/>
            </a:lvl2pPr>
            <a:lvl3pPr marL="460375" indent="0">
              <a:buNone/>
              <a:defRPr sz="1200"/>
            </a:lvl3pPr>
            <a:lvl4pPr marL="625475" indent="0">
              <a:buNone/>
              <a:defRPr sz="1200"/>
            </a:lvl4pPr>
            <a:lvl5pPr marL="798513" indent="0">
              <a:buNone/>
              <a:defRPr sz="1200"/>
            </a:lvl5pPr>
          </a:lstStyle>
          <a:p>
            <a:pPr lvl="0"/>
            <a:r>
              <a:rPr lang="en-US"/>
              <a:t>Click to edit Master text styles</a:t>
            </a:r>
          </a:p>
        </p:txBody>
      </p:sp>
      <p:sp>
        <p:nvSpPr>
          <p:cNvPr id="17" name="Text Placeholder 13">
            <a:extLst>
              <a:ext uri="{FF2B5EF4-FFF2-40B4-BE49-F238E27FC236}">
                <a16:creationId xmlns:a16="http://schemas.microsoft.com/office/drawing/2014/main" id="{A88B629E-A765-6008-E6E4-91BA2D0A49F3}"/>
              </a:ext>
            </a:extLst>
          </p:cNvPr>
          <p:cNvSpPr>
            <a:spLocks noGrp="1"/>
          </p:cNvSpPr>
          <p:nvPr>
            <p:ph type="body" sz="quarter" idx="17"/>
          </p:nvPr>
        </p:nvSpPr>
        <p:spPr>
          <a:xfrm>
            <a:off x="2451100" y="4114797"/>
            <a:ext cx="1651000" cy="980623"/>
          </a:xfrm>
        </p:spPr>
        <p:txBody>
          <a:bodyPr/>
          <a:lstStyle>
            <a:lvl1pPr marL="0" indent="0">
              <a:buNone/>
              <a:defRPr sz="1200"/>
            </a:lvl1pPr>
            <a:lvl2pPr marL="227012" indent="0">
              <a:buNone/>
              <a:defRPr sz="1200"/>
            </a:lvl2pPr>
            <a:lvl3pPr marL="460375" indent="0">
              <a:buNone/>
              <a:defRPr sz="1200"/>
            </a:lvl3pPr>
            <a:lvl4pPr marL="625475" indent="0">
              <a:buNone/>
              <a:defRPr sz="1200"/>
            </a:lvl4pPr>
            <a:lvl5pPr marL="798513" indent="0">
              <a:buNone/>
              <a:defRPr sz="1200"/>
            </a:lvl5pPr>
          </a:lstStyle>
          <a:p>
            <a:pPr lvl="0"/>
            <a:r>
              <a:rPr lang="en-US"/>
              <a:t>Click to edit Master text styles</a:t>
            </a:r>
          </a:p>
        </p:txBody>
      </p:sp>
      <p:sp>
        <p:nvSpPr>
          <p:cNvPr id="19" name="Chart Placeholder 18">
            <a:extLst>
              <a:ext uri="{FF2B5EF4-FFF2-40B4-BE49-F238E27FC236}">
                <a16:creationId xmlns:a16="http://schemas.microsoft.com/office/drawing/2014/main" id="{EA8A3EB3-BF83-A36F-EAA1-6919F7A7F607}"/>
              </a:ext>
              <a:ext uri="{C183D7F6-B498-43B3-948B-1728B52AA6E4}">
                <adec:decorative xmlns:adec="http://schemas.microsoft.com/office/drawing/2017/decorative" val="0"/>
              </a:ext>
            </a:extLst>
          </p:cNvPr>
          <p:cNvSpPr>
            <a:spLocks noGrp="1"/>
          </p:cNvSpPr>
          <p:nvPr>
            <p:ph type="chart" sz="quarter" idx="18"/>
          </p:nvPr>
        </p:nvSpPr>
        <p:spPr>
          <a:xfrm>
            <a:off x="6210300" y="571500"/>
            <a:ext cx="5410200" cy="5715000"/>
          </a:xfrm>
        </p:spPr>
        <p:txBody>
          <a:bodyPr/>
          <a:lstStyle/>
          <a:p>
            <a:r>
              <a:rPr lang="en-US"/>
              <a:t>Click icon to add chart</a:t>
            </a:r>
          </a:p>
        </p:txBody>
      </p:sp>
      <p:sp>
        <p:nvSpPr>
          <p:cNvPr id="3" name="Footer Placeholder 2">
            <a:extLst>
              <a:ext uri="{FF2B5EF4-FFF2-40B4-BE49-F238E27FC236}">
                <a16:creationId xmlns:a16="http://schemas.microsoft.com/office/drawing/2014/main" id="{F7FD58B8-F5C6-AF7B-B5EE-FE1BA15B715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5" name="Slide Number Placeholder 4">
            <a:extLst>
              <a:ext uri="{FF2B5EF4-FFF2-40B4-BE49-F238E27FC236}">
                <a16:creationId xmlns:a16="http://schemas.microsoft.com/office/drawing/2014/main" id="{654599C5-0F5E-C5EB-47FB-0DC6EFD39A20}"/>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
        <p:nvSpPr>
          <p:cNvPr id="4" name="Date Placeholder 3">
            <a:extLst>
              <a:ext uri="{FF2B5EF4-FFF2-40B4-BE49-F238E27FC236}">
                <a16:creationId xmlns:a16="http://schemas.microsoft.com/office/drawing/2014/main" id="{7EAAF3D9-2EF5-95BF-D72C-FCC0A2E8412A}"/>
              </a:ext>
              <a:ext uri="{C183D7F6-B498-43B3-948B-1728B52AA6E4}">
                <adec:decorative xmlns:adec="http://schemas.microsoft.com/office/drawing/2017/decorative" val="1"/>
              </a:ext>
            </a:extLst>
          </p:cNvPr>
          <p:cNvSpPr>
            <a:spLocks noGrp="1"/>
          </p:cNvSpPr>
          <p:nvPr>
            <p:ph type="dt" sz="half" idx="11"/>
          </p:nvPr>
        </p:nvSpPr>
        <p:spPr/>
        <p:txBody>
          <a:bodyPr/>
          <a:lstStyle/>
          <a:p>
            <a:fld id="{FC43B174-C524-4093-8BF8-E98777F91AA9}" type="datetimeyyyy">
              <a:rPr lang="en-US" smtClean="0"/>
              <a:t>2025</a:t>
            </a:fld>
            <a:endParaRPr lang="en-US"/>
          </a:p>
        </p:txBody>
      </p:sp>
    </p:spTree>
    <p:extLst>
      <p:ext uri="{BB962C8B-B14F-4D97-AF65-F5344CB8AC3E}">
        <p14:creationId xmlns:p14="http://schemas.microsoft.com/office/powerpoint/2010/main" val="1848563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29D9-8EB6-4FB4-8418-1779953A3564}"/>
              </a:ext>
            </a:extLst>
          </p:cNvPr>
          <p:cNvSpPr>
            <a:spLocks noGrp="1"/>
          </p:cNvSpPr>
          <p:nvPr>
            <p:ph type="title"/>
          </p:nvPr>
        </p:nvSpPr>
        <p:spPr>
          <a:xfrm>
            <a:off x="571500" y="571500"/>
            <a:ext cx="4470400" cy="1497329"/>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000B248F-E60C-EF6F-E67B-18E9C4AE457A}"/>
              </a:ext>
            </a:extLst>
          </p:cNvPr>
          <p:cNvSpPr>
            <a:spLocks noGrp="1"/>
          </p:cNvSpPr>
          <p:nvPr>
            <p:ph type="body" sz="quarter" idx="13"/>
          </p:nvPr>
        </p:nvSpPr>
        <p:spPr>
          <a:xfrm>
            <a:off x="571500" y="2286000"/>
            <a:ext cx="44704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14" name="Text Placeholder 13">
            <a:extLst>
              <a:ext uri="{FF2B5EF4-FFF2-40B4-BE49-F238E27FC236}">
                <a16:creationId xmlns:a16="http://schemas.microsoft.com/office/drawing/2014/main" id="{A0544774-89B6-E928-C7DB-4C62F09014B7}"/>
              </a:ext>
            </a:extLst>
          </p:cNvPr>
          <p:cNvSpPr>
            <a:spLocks noGrp="1"/>
          </p:cNvSpPr>
          <p:nvPr>
            <p:ph type="body" sz="quarter" idx="14"/>
          </p:nvPr>
        </p:nvSpPr>
        <p:spPr>
          <a:xfrm>
            <a:off x="571500" y="4114800"/>
            <a:ext cx="4470400" cy="2171700"/>
          </a:xfrm>
        </p:spPr>
        <p:txBody>
          <a:bodyPr/>
          <a:lstStyle>
            <a:lvl1pPr marL="0" indent="0">
              <a:buNone/>
              <a:defRPr sz="1400"/>
            </a:lvl1pPr>
            <a:lvl2pPr marL="227012" indent="0">
              <a:buNone/>
              <a:defRPr sz="1200"/>
            </a:lvl2pPr>
            <a:lvl3pPr marL="460375" indent="0">
              <a:buNone/>
              <a:defRPr sz="1200"/>
            </a:lvl3pPr>
            <a:lvl4pPr marL="625475" indent="0">
              <a:buNone/>
              <a:defRPr sz="1200"/>
            </a:lvl4pPr>
            <a:lvl5pPr marL="798513" indent="0">
              <a:buNone/>
              <a:defRPr sz="1200"/>
            </a:lvl5pPr>
          </a:lstStyle>
          <a:p>
            <a:pPr lvl="0"/>
            <a:r>
              <a:rPr lang="en-US"/>
              <a:t>Click to edit Master text styles</a:t>
            </a:r>
          </a:p>
        </p:txBody>
      </p:sp>
      <p:sp>
        <p:nvSpPr>
          <p:cNvPr id="19" name="Chart Placeholder 18">
            <a:extLst>
              <a:ext uri="{FF2B5EF4-FFF2-40B4-BE49-F238E27FC236}">
                <a16:creationId xmlns:a16="http://schemas.microsoft.com/office/drawing/2014/main" id="{EA8A3EB3-BF83-A36F-EAA1-6919F7A7F607}"/>
              </a:ext>
            </a:extLst>
          </p:cNvPr>
          <p:cNvSpPr>
            <a:spLocks noGrp="1"/>
          </p:cNvSpPr>
          <p:nvPr>
            <p:ph type="chart" sz="quarter" idx="18"/>
          </p:nvPr>
        </p:nvSpPr>
        <p:spPr>
          <a:xfrm>
            <a:off x="6210300" y="571500"/>
            <a:ext cx="5410200" cy="5715000"/>
          </a:xfrm>
        </p:spPr>
        <p:txBody>
          <a:bodyPr/>
          <a:lstStyle/>
          <a:p>
            <a:r>
              <a:rPr lang="en-US"/>
              <a:t>Click icon to add chart</a:t>
            </a:r>
          </a:p>
        </p:txBody>
      </p:sp>
      <p:sp>
        <p:nvSpPr>
          <p:cNvPr id="3" name="Footer Placeholder 2">
            <a:extLst>
              <a:ext uri="{FF2B5EF4-FFF2-40B4-BE49-F238E27FC236}">
                <a16:creationId xmlns:a16="http://schemas.microsoft.com/office/drawing/2014/main" id="{F7FD58B8-F5C6-AF7B-B5EE-FE1BA15B715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7EAAF3D9-2EF5-95BF-D72C-FCC0A2E8412A}"/>
              </a:ext>
              <a:ext uri="{C183D7F6-B498-43B3-948B-1728B52AA6E4}">
                <adec:decorative xmlns:adec="http://schemas.microsoft.com/office/drawing/2017/decorative" val="1"/>
              </a:ext>
            </a:extLst>
          </p:cNvPr>
          <p:cNvSpPr>
            <a:spLocks noGrp="1"/>
          </p:cNvSpPr>
          <p:nvPr>
            <p:ph type="dt" sz="half" idx="11"/>
          </p:nvPr>
        </p:nvSpPr>
        <p:spPr/>
        <p:txBody>
          <a:bodyPr/>
          <a:lstStyle/>
          <a:p>
            <a:fld id="{F623D960-D293-41E6-A8A3-B3C44C04DBE1}" type="datetimeyyyy">
              <a:rPr lang="en-US" smtClean="0"/>
              <a:t>2025</a:t>
            </a:fld>
            <a:endParaRPr lang="en-US"/>
          </a:p>
        </p:txBody>
      </p:sp>
      <p:sp>
        <p:nvSpPr>
          <p:cNvPr id="5" name="Slide Number Placeholder 4">
            <a:extLst>
              <a:ext uri="{FF2B5EF4-FFF2-40B4-BE49-F238E27FC236}">
                <a16:creationId xmlns:a16="http://schemas.microsoft.com/office/drawing/2014/main" id="{654599C5-0F5E-C5EB-47FB-0DC6EFD39A20}"/>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3708838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top">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B2AB18-C027-F9C0-44AF-60C2A249C0D1}"/>
              </a:ext>
            </a:extLst>
          </p:cNvPr>
          <p:cNvSpPr>
            <a:spLocks noGrp="1"/>
          </p:cNvSpPr>
          <p:nvPr>
            <p:ph type="title"/>
          </p:nvPr>
        </p:nvSpPr>
        <p:spPr/>
        <p:txBody>
          <a:bodyPr/>
          <a:lstStyle/>
          <a:p>
            <a:r>
              <a:rPr lang="en-US"/>
              <a:t>Click to edit Master title style</a:t>
            </a:r>
          </a:p>
        </p:txBody>
      </p:sp>
      <p:sp>
        <p:nvSpPr>
          <p:cNvPr id="16" name="Text Placeholder 13">
            <a:extLst>
              <a:ext uri="{FF2B5EF4-FFF2-40B4-BE49-F238E27FC236}">
                <a16:creationId xmlns:a16="http://schemas.microsoft.com/office/drawing/2014/main" id="{80F5F842-5C3D-54CD-F990-11896C740B6D}"/>
              </a:ext>
            </a:extLst>
          </p:cNvPr>
          <p:cNvSpPr>
            <a:spLocks noGrp="1"/>
          </p:cNvSpPr>
          <p:nvPr>
            <p:ph type="body" sz="quarter" idx="18"/>
          </p:nvPr>
        </p:nvSpPr>
        <p:spPr>
          <a:xfrm>
            <a:off x="571500" y="1752601"/>
            <a:ext cx="11049000" cy="457200"/>
          </a:xfrm>
        </p:spPr>
        <p:txBody>
          <a:bodyPr/>
          <a:lstStyle>
            <a:lvl1pPr marL="0" indent="0">
              <a:buNone/>
              <a:defRPr sz="1200" b="1" cap="all" spc="150" baseline="0">
                <a:solidFill>
                  <a:schemeClr val="accent1"/>
                </a:solidFill>
              </a:defRPr>
            </a:lvl1pPr>
            <a:lvl2pPr marL="227012" indent="0">
              <a:buNone/>
              <a:defRPr sz="1200"/>
            </a:lvl2pPr>
            <a:lvl3pPr marL="460375" indent="0">
              <a:buNone/>
              <a:defRPr sz="1200"/>
            </a:lvl3pPr>
            <a:lvl4pPr marL="625475" indent="0">
              <a:buNone/>
              <a:defRPr sz="1200"/>
            </a:lvl4pPr>
            <a:lvl5pPr marL="798513" indent="0">
              <a:buNone/>
              <a:defRPr sz="1200"/>
            </a:lvl5pPr>
          </a:lstStyle>
          <a:p>
            <a:pPr lvl="0"/>
            <a:r>
              <a:rPr lang="en-US"/>
              <a:t>Click to edit Master text styles</a:t>
            </a:r>
          </a:p>
        </p:txBody>
      </p:sp>
      <p:sp>
        <p:nvSpPr>
          <p:cNvPr id="18" name="Chart Placeholder 17">
            <a:extLst>
              <a:ext uri="{FF2B5EF4-FFF2-40B4-BE49-F238E27FC236}">
                <a16:creationId xmlns:a16="http://schemas.microsoft.com/office/drawing/2014/main" id="{40F477FE-DE1B-B705-DA9D-CA5D1127C9E2}"/>
              </a:ext>
            </a:extLst>
          </p:cNvPr>
          <p:cNvSpPr>
            <a:spLocks noGrp="1"/>
          </p:cNvSpPr>
          <p:nvPr>
            <p:ph type="chart" sz="quarter" idx="19"/>
          </p:nvPr>
        </p:nvSpPr>
        <p:spPr>
          <a:xfrm>
            <a:off x="571498" y="2426972"/>
            <a:ext cx="11049000" cy="2679750"/>
          </a:xfrm>
        </p:spPr>
        <p:txBody>
          <a:bodyPr/>
          <a:lstStyle>
            <a:lvl1pPr marL="0" indent="0">
              <a:buNone/>
              <a:defRPr sz="1400"/>
            </a:lvl1pPr>
          </a:lstStyle>
          <a:p>
            <a:r>
              <a:rPr lang="en-US"/>
              <a:t>Click icon to add chart</a:t>
            </a:r>
          </a:p>
        </p:txBody>
      </p:sp>
      <p:sp>
        <p:nvSpPr>
          <p:cNvPr id="12" name="Text Placeholder 13">
            <a:extLst>
              <a:ext uri="{FF2B5EF4-FFF2-40B4-BE49-F238E27FC236}">
                <a16:creationId xmlns:a16="http://schemas.microsoft.com/office/drawing/2014/main" id="{D23B8D11-F0D0-9E49-D780-D95250CB95E7}"/>
              </a:ext>
            </a:extLst>
          </p:cNvPr>
          <p:cNvSpPr>
            <a:spLocks noGrp="1"/>
          </p:cNvSpPr>
          <p:nvPr>
            <p:ph type="body" sz="quarter" idx="14"/>
          </p:nvPr>
        </p:nvSpPr>
        <p:spPr>
          <a:xfrm>
            <a:off x="571500" y="5295900"/>
            <a:ext cx="2590800" cy="990599"/>
          </a:xfrm>
        </p:spPr>
        <p:txBody>
          <a:bodyPr/>
          <a:lstStyle>
            <a:lvl1pPr marL="0" indent="0">
              <a:buNone/>
              <a:defRPr sz="1200"/>
            </a:lvl1pPr>
            <a:lvl2pPr marL="227012" indent="0">
              <a:buNone/>
              <a:defRPr sz="1200"/>
            </a:lvl2pPr>
            <a:lvl3pPr marL="460375" indent="0">
              <a:buNone/>
              <a:defRPr sz="1200"/>
            </a:lvl3pPr>
            <a:lvl4pPr marL="625475" indent="0">
              <a:buNone/>
              <a:defRPr sz="1200"/>
            </a:lvl4pPr>
            <a:lvl5pPr marL="798513" indent="0">
              <a:buNone/>
              <a:defRPr sz="1200"/>
            </a:lvl5pPr>
          </a:lstStyle>
          <a:p>
            <a:pPr lvl="0"/>
            <a:r>
              <a:rPr lang="en-US"/>
              <a:t>Click to edit Master text styles</a:t>
            </a:r>
          </a:p>
        </p:txBody>
      </p:sp>
      <p:sp>
        <p:nvSpPr>
          <p:cNvPr id="13" name="Text Placeholder 13">
            <a:extLst>
              <a:ext uri="{FF2B5EF4-FFF2-40B4-BE49-F238E27FC236}">
                <a16:creationId xmlns:a16="http://schemas.microsoft.com/office/drawing/2014/main" id="{06435C4E-9CF4-8E6B-07C7-B67C32B83496}"/>
              </a:ext>
            </a:extLst>
          </p:cNvPr>
          <p:cNvSpPr>
            <a:spLocks noGrp="1"/>
          </p:cNvSpPr>
          <p:nvPr>
            <p:ph type="body" sz="quarter" idx="15"/>
          </p:nvPr>
        </p:nvSpPr>
        <p:spPr>
          <a:xfrm>
            <a:off x="3390900" y="5295900"/>
            <a:ext cx="2590800" cy="990599"/>
          </a:xfrm>
        </p:spPr>
        <p:txBody>
          <a:bodyPr/>
          <a:lstStyle>
            <a:lvl1pPr marL="0" indent="0">
              <a:buNone/>
              <a:defRPr sz="1200"/>
            </a:lvl1pPr>
            <a:lvl2pPr marL="227012" indent="0">
              <a:buNone/>
              <a:defRPr sz="1200"/>
            </a:lvl2pPr>
            <a:lvl3pPr marL="460375" indent="0">
              <a:buNone/>
              <a:defRPr sz="1200"/>
            </a:lvl3pPr>
            <a:lvl4pPr marL="625475" indent="0">
              <a:buNone/>
              <a:defRPr sz="1200"/>
            </a:lvl4pPr>
            <a:lvl5pPr marL="798513" indent="0">
              <a:buNone/>
              <a:defRPr sz="1200"/>
            </a:lvl5pPr>
          </a:lstStyle>
          <a:p>
            <a:pPr lvl="0"/>
            <a:r>
              <a:rPr lang="en-US"/>
              <a:t>Click to edit Master text styles</a:t>
            </a:r>
          </a:p>
        </p:txBody>
      </p:sp>
      <p:sp>
        <p:nvSpPr>
          <p:cNvPr id="14" name="Text Placeholder 13">
            <a:extLst>
              <a:ext uri="{FF2B5EF4-FFF2-40B4-BE49-F238E27FC236}">
                <a16:creationId xmlns:a16="http://schemas.microsoft.com/office/drawing/2014/main" id="{02A9E9F2-9991-1F6B-4DDA-F4871CF8CA34}"/>
              </a:ext>
            </a:extLst>
          </p:cNvPr>
          <p:cNvSpPr>
            <a:spLocks noGrp="1"/>
          </p:cNvSpPr>
          <p:nvPr>
            <p:ph type="body" sz="quarter" idx="16"/>
          </p:nvPr>
        </p:nvSpPr>
        <p:spPr>
          <a:xfrm>
            <a:off x="6210300" y="5295900"/>
            <a:ext cx="2590800" cy="990599"/>
          </a:xfrm>
        </p:spPr>
        <p:txBody>
          <a:bodyPr/>
          <a:lstStyle>
            <a:lvl1pPr marL="0" indent="0">
              <a:buNone/>
              <a:defRPr sz="1200"/>
            </a:lvl1pPr>
            <a:lvl2pPr marL="227012" indent="0">
              <a:buNone/>
              <a:defRPr sz="1200"/>
            </a:lvl2pPr>
            <a:lvl3pPr marL="460375" indent="0">
              <a:buNone/>
              <a:defRPr sz="1200"/>
            </a:lvl3pPr>
            <a:lvl4pPr marL="625475" indent="0">
              <a:buNone/>
              <a:defRPr sz="1200"/>
            </a:lvl4pPr>
            <a:lvl5pPr marL="798513" indent="0">
              <a:buNone/>
              <a:defRPr sz="1200"/>
            </a:lvl5pPr>
          </a:lstStyle>
          <a:p>
            <a:pPr lvl="0"/>
            <a:r>
              <a:rPr lang="en-US"/>
              <a:t>Click to edit Master text styles</a:t>
            </a:r>
          </a:p>
        </p:txBody>
      </p:sp>
      <p:sp>
        <p:nvSpPr>
          <p:cNvPr id="15" name="Text Placeholder 13">
            <a:extLst>
              <a:ext uri="{FF2B5EF4-FFF2-40B4-BE49-F238E27FC236}">
                <a16:creationId xmlns:a16="http://schemas.microsoft.com/office/drawing/2014/main" id="{C606F0E7-6085-6A74-ED76-8108DFFE19E9}"/>
              </a:ext>
            </a:extLst>
          </p:cNvPr>
          <p:cNvSpPr>
            <a:spLocks noGrp="1"/>
          </p:cNvSpPr>
          <p:nvPr>
            <p:ph type="body" sz="quarter" idx="17"/>
          </p:nvPr>
        </p:nvSpPr>
        <p:spPr>
          <a:xfrm>
            <a:off x="9029699" y="5295900"/>
            <a:ext cx="2590800" cy="990599"/>
          </a:xfrm>
        </p:spPr>
        <p:txBody>
          <a:bodyPr/>
          <a:lstStyle>
            <a:lvl1pPr marL="0" indent="0">
              <a:buNone/>
              <a:defRPr sz="1200"/>
            </a:lvl1pPr>
            <a:lvl2pPr marL="227012" indent="0">
              <a:buNone/>
              <a:defRPr sz="1200"/>
            </a:lvl2pPr>
            <a:lvl3pPr marL="460375" indent="0">
              <a:buNone/>
              <a:defRPr sz="1200"/>
            </a:lvl3pPr>
            <a:lvl4pPr marL="625475" indent="0">
              <a:buNone/>
              <a:defRPr sz="1200"/>
            </a:lvl4pPr>
            <a:lvl5pPr marL="798513" indent="0">
              <a:buNone/>
              <a:defRPr sz="1200"/>
            </a:lvl5pPr>
          </a:lstStyle>
          <a:p>
            <a:pPr lvl="0"/>
            <a:r>
              <a:rPr lang="en-US"/>
              <a:t>Click to edit Master text styles</a:t>
            </a:r>
          </a:p>
        </p:txBody>
      </p:sp>
      <p:sp>
        <p:nvSpPr>
          <p:cNvPr id="3" name="Footer Placeholder 2">
            <a:extLst>
              <a:ext uri="{FF2B5EF4-FFF2-40B4-BE49-F238E27FC236}">
                <a16:creationId xmlns:a16="http://schemas.microsoft.com/office/drawing/2014/main" id="{14BDE212-F330-FC7D-6D5B-C8DC1F1F1EB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653DFA9B-B82D-4565-0656-280DB1B2F5EA}"/>
              </a:ext>
              <a:ext uri="{C183D7F6-B498-43B3-948B-1728B52AA6E4}">
                <adec:decorative xmlns:adec="http://schemas.microsoft.com/office/drawing/2017/decorative" val="1"/>
              </a:ext>
            </a:extLst>
          </p:cNvPr>
          <p:cNvSpPr>
            <a:spLocks noGrp="1"/>
          </p:cNvSpPr>
          <p:nvPr>
            <p:ph type="dt" sz="half" idx="11"/>
          </p:nvPr>
        </p:nvSpPr>
        <p:spPr/>
        <p:txBody>
          <a:bodyPr/>
          <a:lstStyle/>
          <a:p>
            <a:fld id="{751FF448-7BD4-4A3C-887C-8315F8261568}" type="datetimeyyyy">
              <a:rPr lang="en-US" smtClean="0"/>
              <a:t>2025</a:t>
            </a:fld>
            <a:endParaRPr lang="en-US"/>
          </a:p>
        </p:txBody>
      </p:sp>
      <p:sp>
        <p:nvSpPr>
          <p:cNvPr id="5" name="Slide Number Placeholder 4">
            <a:extLst>
              <a:ext uri="{FF2B5EF4-FFF2-40B4-BE49-F238E27FC236}">
                <a16:creationId xmlns:a16="http://schemas.microsoft.com/office/drawing/2014/main" id="{9DEC7FC2-9C6E-D8AB-DD0B-79D0E2499F59}"/>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3928591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E89F-C984-5EC9-C88A-F8A37D1B7BF9}"/>
              </a:ext>
            </a:extLst>
          </p:cNvPr>
          <p:cNvSpPr>
            <a:spLocks noGrp="1"/>
          </p:cNvSpPr>
          <p:nvPr>
            <p:ph type="title"/>
          </p:nvPr>
        </p:nvSpPr>
        <p:spPr>
          <a:xfrm>
            <a:off x="571500" y="571500"/>
            <a:ext cx="11049000" cy="457200"/>
          </a:xfrm>
        </p:spPr>
        <p:txBody>
          <a:bodyPr/>
          <a:lstStyle/>
          <a:p>
            <a:r>
              <a:rPr lang="en-US"/>
              <a:t>Click to edit Master title style</a:t>
            </a:r>
          </a:p>
        </p:txBody>
      </p:sp>
      <p:sp>
        <p:nvSpPr>
          <p:cNvPr id="6" name="Text Placeholder 11">
            <a:extLst>
              <a:ext uri="{FF2B5EF4-FFF2-40B4-BE49-F238E27FC236}">
                <a16:creationId xmlns:a16="http://schemas.microsoft.com/office/drawing/2014/main" id="{EABBFFFC-4A62-D7DA-D186-A68A2AF381C9}"/>
              </a:ext>
            </a:extLst>
          </p:cNvPr>
          <p:cNvSpPr>
            <a:spLocks noGrp="1"/>
          </p:cNvSpPr>
          <p:nvPr>
            <p:ph type="body" sz="quarter" idx="13"/>
          </p:nvPr>
        </p:nvSpPr>
        <p:spPr>
          <a:xfrm>
            <a:off x="571500" y="1158420"/>
            <a:ext cx="11049000" cy="40368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3" name="Footer Placeholder 2">
            <a:extLst>
              <a:ext uri="{FF2B5EF4-FFF2-40B4-BE49-F238E27FC236}">
                <a16:creationId xmlns:a16="http://schemas.microsoft.com/office/drawing/2014/main" id="{E233D797-4FB2-4DE2-244F-66B8D169D16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4379A54F-D44C-840B-946D-8F1906CFCA0E}"/>
              </a:ext>
              <a:ext uri="{C183D7F6-B498-43B3-948B-1728B52AA6E4}">
                <adec:decorative xmlns:adec="http://schemas.microsoft.com/office/drawing/2017/decorative" val="1"/>
              </a:ext>
            </a:extLst>
          </p:cNvPr>
          <p:cNvSpPr>
            <a:spLocks noGrp="1"/>
          </p:cNvSpPr>
          <p:nvPr>
            <p:ph type="dt" sz="half" idx="11"/>
          </p:nvPr>
        </p:nvSpPr>
        <p:spPr/>
        <p:txBody>
          <a:bodyPr/>
          <a:lstStyle/>
          <a:p>
            <a:fld id="{DACD981F-320C-42DF-ABA7-85C0575B7353}" type="datetimeyyyy">
              <a:rPr lang="en-US" smtClean="0"/>
              <a:t>2025</a:t>
            </a:fld>
            <a:endParaRPr lang="en-US"/>
          </a:p>
        </p:txBody>
      </p:sp>
      <p:sp>
        <p:nvSpPr>
          <p:cNvPr id="5" name="Slide Number Placeholder 4">
            <a:extLst>
              <a:ext uri="{FF2B5EF4-FFF2-40B4-BE49-F238E27FC236}">
                <a16:creationId xmlns:a16="http://schemas.microsoft.com/office/drawing/2014/main" id="{A360216C-BF44-E98D-DA57-6EC6F458EB37}"/>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
        <p:nvSpPr>
          <p:cNvPr id="8" name="Table Placeholder 7">
            <a:extLst>
              <a:ext uri="{FF2B5EF4-FFF2-40B4-BE49-F238E27FC236}">
                <a16:creationId xmlns:a16="http://schemas.microsoft.com/office/drawing/2014/main" id="{DA8972DC-88B1-3220-E576-DCAE491F1082}"/>
              </a:ext>
            </a:extLst>
          </p:cNvPr>
          <p:cNvSpPr>
            <a:spLocks noGrp="1"/>
          </p:cNvSpPr>
          <p:nvPr>
            <p:ph type="tbl" sz="quarter" idx="14"/>
          </p:nvPr>
        </p:nvSpPr>
        <p:spPr>
          <a:xfrm>
            <a:off x="571500" y="1752600"/>
            <a:ext cx="11049000" cy="4533900"/>
          </a:xfrm>
        </p:spPr>
        <p:txBody>
          <a:bodyPr/>
          <a:lstStyle/>
          <a:p>
            <a:r>
              <a:rPr lang="en-US"/>
              <a:t>Click icon to add table</a:t>
            </a:r>
          </a:p>
        </p:txBody>
      </p:sp>
    </p:spTree>
    <p:extLst>
      <p:ext uri="{BB962C8B-B14F-4D97-AF65-F5344CB8AC3E}">
        <p14:creationId xmlns:p14="http://schemas.microsoft.com/office/powerpoint/2010/main" val="2239703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ient Story 1">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F7E06554-8B2A-F1F4-1E23-A12DC2EABB15}"/>
              </a:ext>
              <a:ext uri="{C183D7F6-B498-43B3-948B-1728B52AA6E4}">
                <adec:decorative xmlns:adec="http://schemas.microsoft.com/office/drawing/2017/decorative" val="1"/>
              </a:ext>
            </a:extLst>
          </p:cNvPr>
          <p:cNvSpPr>
            <a:spLocks noGrp="1"/>
          </p:cNvSpPr>
          <p:nvPr>
            <p:ph type="body" sz="quarter" idx="31"/>
          </p:nvPr>
        </p:nvSpPr>
        <p:spPr>
          <a:xfrm>
            <a:off x="6224657" y="0"/>
            <a:ext cx="5967344" cy="2441050"/>
          </a:xfrm>
          <a:custGeom>
            <a:avLst/>
            <a:gdLst>
              <a:gd name="connsiteX0" fmla="*/ 0 w 5967344"/>
              <a:gd name="connsiteY0" fmla="*/ 0 h 2441050"/>
              <a:gd name="connsiteX1" fmla="*/ 609304 w 5967344"/>
              <a:gd name="connsiteY1" fmla="*/ 0 h 2441050"/>
              <a:gd name="connsiteX2" fmla="*/ 750541 w 5967344"/>
              <a:gd name="connsiteY2" fmla="*/ 473990 h 2441050"/>
              <a:gd name="connsiteX3" fmla="*/ 1767447 w 5967344"/>
              <a:gd name="connsiteY3" fmla="*/ 1024007 h 2441050"/>
              <a:gd name="connsiteX4" fmla="*/ 4453598 w 5967344"/>
              <a:gd name="connsiteY4" fmla="*/ 223654 h 2441050"/>
              <a:gd name="connsiteX5" fmla="*/ 4453551 w 5967344"/>
              <a:gd name="connsiteY5" fmla="*/ 223585 h 2441050"/>
              <a:gd name="connsiteX6" fmla="*/ 5935514 w 5967344"/>
              <a:gd name="connsiteY6" fmla="*/ 675148 h 2441050"/>
              <a:gd name="connsiteX7" fmla="*/ 5967344 w 5967344"/>
              <a:gd name="connsiteY7" fmla="*/ 717859 h 2441050"/>
              <a:gd name="connsiteX8" fmla="*/ 5967344 w 5967344"/>
              <a:gd name="connsiteY8" fmla="*/ 2441050 h 2441050"/>
              <a:gd name="connsiteX9" fmla="*/ 5637280 w 5967344"/>
              <a:gd name="connsiteY9" fmla="*/ 1333287 h 2441050"/>
              <a:gd name="connsiteX10" fmla="*/ 4620373 w 5967344"/>
              <a:gd name="connsiteY10" fmla="*/ 783269 h 2441050"/>
              <a:gd name="connsiteX11" fmla="*/ 1934203 w 5967344"/>
              <a:gd name="connsiteY11" fmla="*/ 1583655 h 2441050"/>
              <a:gd name="connsiteX12" fmla="*/ 190925 w 5967344"/>
              <a:gd name="connsiteY12" fmla="*/ 640763 h 244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7344" h="2441050">
                <a:moveTo>
                  <a:pt x="0" y="0"/>
                </a:moveTo>
                <a:lnTo>
                  <a:pt x="609304" y="0"/>
                </a:lnTo>
                <a:lnTo>
                  <a:pt x="750541" y="473990"/>
                </a:lnTo>
                <a:cubicBezTo>
                  <a:pt x="879470" y="906687"/>
                  <a:pt x="1334749" y="1152935"/>
                  <a:pt x="1767447" y="1024007"/>
                </a:cubicBezTo>
                <a:lnTo>
                  <a:pt x="4453598" y="223654"/>
                </a:lnTo>
                <a:lnTo>
                  <a:pt x="4453551" y="223585"/>
                </a:lnTo>
                <a:cubicBezTo>
                  <a:pt x="5009885" y="57837"/>
                  <a:pt x="5587992" y="253856"/>
                  <a:pt x="5935514" y="675148"/>
                </a:cubicBezTo>
                <a:lnTo>
                  <a:pt x="5967344" y="717859"/>
                </a:lnTo>
                <a:lnTo>
                  <a:pt x="5967344" y="2441050"/>
                </a:lnTo>
                <a:lnTo>
                  <a:pt x="5637280" y="1333287"/>
                </a:lnTo>
                <a:cubicBezTo>
                  <a:pt x="5508351" y="900588"/>
                  <a:pt x="5053071" y="654340"/>
                  <a:pt x="4620373" y="783269"/>
                </a:cubicBezTo>
                <a:lnTo>
                  <a:pt x="1934203" y="1583655"/>
                </a:lnTo>
                <a:cubicBezTo>
                  <a:pt x="1192424" y="1804652"/>
                  <a:pt x="411939" y="1382510"/>
                  <a:pt x="190925" y="640763"/>
                </a:cubicBezTo>
                <a:close/>
              </a:path>
            </a:pathLst>
          </a:custGeom>
          <a:solidFill>
            <a:srgbClr val="E7EFFF"/>
          </a:solidFill>
        </p:spPr>
        <p:txBody>
          <a:bodyPr wrap="square">
            <a:noAutofit/>
          </a:bodyPr>
          <a:lstStyle>
            <a:lvl1pPr marL="0" indent="0">
              <a:buNone/>
              <a:defRPr sz="500">
                <a:noFill/>
              </a:defRPr>
            </a:lvl1pPr>
          </a:lstStyle>
          <a:p>
            <a:pPr lvl="0"/>
            <a:r>
              <a:rPr lang="en-US"/>
              <a:t>Click to edit Master text styles</a:t>
            </a:r>
          </a:p>
        </p:txBody>
      </p:sp>
      <p:sp>
        <p:nvSpPr>
          <p:cNvPr id="26" name="Picture Placeholder 25">
            <a:extLst>
              <a:ext uri="{FF2B5EF4-FFF2-40B4-BE49-F238E27FC236}">
                <a16:creationId xmlns:a16="http://schemas.microsoft.com/office/drawing/2014/main" id="{EE4616B2-C2FA-4CA9-E6AC-2DAF2058548D}"/>
              </a:ext>
              <a:ext uri="{C183D7F6-B498-43B3-948B-1728B52AA6E4}">
                <adec:decorative xmlns:adec="http://schemas.microsoft.com/office/drawing/2017/decorative" val="0"/>
              </a:ext>
            </a:extLst>
          </p:cNvPr>
          <p:cNvSpPr>
            <a:spLocks noGrp="1"/>
          </p:cNvSpPr>
          <p:nvPr>
            <p:ph type="pic" sz="quarter" idx="13" hasCustomPrompt="1"/>
          </p:nvPr>
        </p:nvSpPr>
        <p:spPr>
          <a:xfrm>
            <a:off x="571499" y="571500"/>
            <a:ext cx="2590801" cy="361950"/>
          </a:xfrm>
        </p:spPr>
        <p:txBody>
          <a:bodyPr/>
          <a:lstStyle>
            <a:lvl1pPr marL="0" indent="0">
              <a:buNone/>
              <a:defRPr sz="1000" b="1"/>
            </a:lvl1pPr>
          </a:lstStyle>
          <a:p>
            <a:r>
              <a:rPr lang="en-US"/>
              <a:t>Click icon to insert client logo</a:t>
            </a:r>
          </a:p>
        </p:txBody>
      </p:sp>
      <p:sp>
        <p:nvSpPr>
          <p:cNvPr id="29" name="Picture Placeholder 28">
            <a:extLst>
              <a:ext uri="{FF2B5EF4-FFF2-40B4-BE49-F238E27FC236}">
                <a16:creationId xmlns:a16="http://schemas.microsoft.com/office/drawing/2014/main" id="{CF535E5E-710C-7CB7-1A56-23F58718852E}"/>
              </a:ext>
              <a:ext uri="{C183D7F6-B498-43B3-948B-1728B52AA6E4}">
                <adec:decorative xmlns:adec="http://schemas.microsoft.com/office/drawing/2017/decorative" val="0"/>
              </a:ext>
            </a:extLst>
          </p:cNvPr>
          <p:cNvSpPr>
            <a:spLocks noGrp="1"/>
          </p:cNvSpPr>
          <p:nvPr>
            <p:ph type="pic" sz="quarter" idx="14"/>
          </p:nvPr>
        </p:nvSpPr>
        <p:spPr>
          <a:xfrm>
            <a:off x="6234818" y="583692"/>
            <a:ext cx="5403684" cy="1489206"/>
          </a:xfrm>
          <a:custGeom>
            <a:avLst/>
            <a:gdLst>
              <a:gd name="connsiteX0" fmla="*/ 0 w 5403684"/>
              <a:gd name="connsiteY0" fmla="*/ 0 h 1572608"/>
              <a:gd name="connsiteX1" fmla="*/ 5141577 w 5403684"/>
              <a:gd name="connsiteY1" fmla="*/ 0 h 1572608"/>
              <a:gd name="connsiteX2" fmla="*/ 5403684 w 5403684"/>
              <a:gd name="connsiteY2" fmla="*/ 262107 h 1572608"/>
              <a:gd name="connsiteX3" fmla="*/ 5403684 w 5403684"/>
              <a:gd name="connsiteY3" fmla="*/ 1572608 h 1572608"/>
              <a:gd name="connsiteX4" fmla="*/ 0 w 5403684"/>
              <a:gd name="connsiteY4" fmla="*/ 1572608 h 157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684" h="1572608">
                <a:moveTo>
                  <a:pt x="0" y="0"/>
                </a:moveTo>
                <a:lnTo>
                  <a:pt x="5141577" y="0"/>
                </a:lnTo>
                <a:cubicBezTo>
                  <a:pt x="5286335" y="0"/>
                  <a:pt x="5403684" y="117349"/>
                  <a:pt x="5403684" y="262107"/>
                </a:cubicBezTo>
                <a:lnTo>
                  <a:pt x="5403684" y="1572608"/>
                </a:lnTo>
                <a:lnTo>
                  <a:pt x="0" y="1572608"/>
                </a:lnTo>
                <a:close/>
              </a:path>
            </a:pathLst>
          </a:custGeom>
        </p:spPr>
        <p:txBody>
          <a:bodyPr wrap="square">
            <a:noAutofit/>
          </a:bodyPr>
          <a:lstStyle>
            <a:lvl1pPr marL="0" indent="0">
              <a:buNone/>
              <a:defRPr sz="1400"/>
            </a:lvl1pPr>
          </a:lstStyle>
          <a:p>
            <a:r>
              <a:rPr lang="en-US"/>
              <a:t>Click icon to add picture</a:t>
            </a:r>
          </a:p>
        </p:txBody>
      </p:sp>
      <p:sp>
        <p:nvSpPr>
          <p:cNvPr id="2" name="Title 1">
            <a:extLst>
              <a:ext uri="{FF2B5EF4-FFF2-40B4-BE49-F238E27FC236}">
                <a16:creationId xmlns:a16="http://schemas.microsoft.com/office/drawing/2014/main" id="{17C8946E-1E61-63FF-CE8A-7801BA52B64D}"/>
              </a:ext>
            </a:extLst>
          </p:cNvPr>
          <p:cNvSpPr>
            <a:spLocks noGrp="1"/>
          </p:cNvSpPr>
          <p:nvPr>
            <p:ph type="title"/>
          </p:nvPr>
        </p:nvSpPr>
        <p:spPr>
          <a:xfrm>
            <a:off x="571500" y="1231650"/>
            <a:ext cx="4699000" cy="841248"/>
          </a:xfrm>
        </p:spPr>
        <p:txBody>
          <a:bodyPr/>
          <a:lstStyle/>
          <a:p>
            <a:r>
              <a:rPr lang="en-US"/>
              <a:t>Click to edit Master title style</a:t>
            </a:r>
          </a:p>
        </p:txBody>
      </p:sp>
      <p:sp>
        <p:nvSpPr>
          <p:cNvPr id="31" name="Text Placeholder 30">
            <a:extLst>
              <a:ext uri="{FF2B5EF4-FFF2-40B4-BE49-F238E27FC236}">
                <a16:creationId xmlns:a16="http://schemas.microsoft.com/office/drawing/2014/main" id="{85EE684F-811A-48D0-19CC-E99DA92385FA}"/>
              </a:ext>
            </a:extLst>
          </p:cNvPr>
          <p:cNvSpPr>
            <a:spLocks noGrp="1"/>
          </p:cNvSpPr>
          <p:nvPr>
            <p:ph type="body" sz="quarter" idx="15"/>
          </p:nvPr>
        </p:nvSpPr>
        <p:spPr>
          <a:xfrm>
            <a:off x="571500" y="2933700"/>
            <a:ext cx="4699000" cy="396296"/>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33" name="Text Placeholder 32">
            <a:extLst>
              <a:ext uri="{FF2B5EF4-FFF2-40B4-BE49-F238E27FC236}">
                <a16:creationId xmlns:a16="http://schemas.microsoft.com/office/drawing/2014/main" id="{D8DDE2F4-F352-152F-C83A-6DE995D4188D}"/>
              </a:ext>
            </a:extLst>
          </p:cNvPr>
          <p:cNvSpPr>
            <a:spLocks noGrp="1"/>
          </p:cNvSpPr>
          <p:nvPr>
            <p:ph type="body" sz="quarter" idx="16"/>
          </p:nvPr>
        </p:nvSpPr>
        <p:spPr>
          <a:xfrm>
            <a:off x="571500" y="3618981"/>
            <a:ext cx="4680246" cy="204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4">
            <a:extLst>
              <a:ext uri="{FF2B5EF4-FFF2-40B4-BE49-F238E27FC236}">
                <a16:creationId xmlns:a16="http://schemas.microsoft.com/office/drawing/2014/main" id="{69DE830F-F48B-DDC3-4AC8-190DF5D262D7}"/>
              </a:ext>
            </a:extLst>
          </p:cNvPr>
          <p:cNvSpPr>
            <a:spLocks noGrp="1"/>
          </p:cNvSpPr>
          <p:nvPr>
            <p:ph type="body" sz="quarter" idx="17"/>
          </p:nvPr>
        </p:nvSpPr>
        <p:spPr>
          <a:xfrm>
            <a:off x="571500" y="5879600"/>
            <a:ext cx="4699000" cy="406900"/>
          </a:xfrm>
        </p:spPr>
        <p:txBody>
          <a:bodyPr/>
          <a:lstStyle>
            <a:lvl1pPr marL="0" indent="0">
              <a:spcBef>
                <a:spcPts val="0"/>
              </a:spcBef>
              <a:buNone/>
              <a:defRPr sz="1000"/>
            </a:lvl1pPr>
            <a:lvl2pPr marL="227012" indent="0">
              <a:buNone/>
              <a:defRPr sz="900"/>
            </a:lvl2pPr>
            <a:lvl3pPr marL="460375" indent="0">
              <a:buNone/>
              <a:defRPr sz="900"/>
            </a:lvl3pPr>
            <a:lvl4pPr marL="625475" indent="0">
              <a:buNone/>
              <a:defRPr sz="900"/>
            </a:lvl4pPr>
            <a:lvl5pPr marL="798513" indent="0">
              <a:buNone/>
              <a:defRPr sz="900"/>
            </a:lvl5pPr>
          </a:lstStyle>
          <a:p>
            <a:pPr lvl="0"/>
            <a:r>
              <a:rPr lang="en-US"/>
              <a:t>Click to edit Master text styles</a:t>
            </a:r>
          </a:p>
        </p:txBody>
      </p:sp>
      <p:sp>
        <p:nvSpPr>
          <p:cNvPr id="36" name="Text Placeholder 30">
            <a:extLst>
              <a:ext uri="{FF2B5EF4-FFF2-40B4-BE49-F238E27FC236}">
                <a16:creationId xmlns:a16="http://schemas.microsoft.com/office/drawing/2014/main" id="{67610148-7BEF-2C77-A659-FE99E5E60F45}"/>
              </a:ext>
            </a:extLst>
          </p:cNvPr>
          <p:cNvSpPr>
            <a:spLocks noGrp="1"/>
          </p:cNvSpPr>
          <p:nvPr>
            <p:ph type="body" sz="quarter" idx="18"/>
          </p:nvPr>
        </p:nvSpPr>
        <p:spPr>
          <a:xfrm>
            <a:off x="6210434" y="2933700"/>
            <a:ext cx="5403684" cy="396296"/>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47" name="Text Placeholder 30">
            <a:extLst>
              <a:ext uri="{FF2B5EF4-FFF2-40B4-BE49-F238E27FC236}">
                <a16:creationId xmlns:a16="http://schemas.microsoft.com/office/drawing/2014/main" id="{4D7C565C-FB69-81FC-3387-FDBCEF8CF0DE}"/>
              </a:ext>
            </a:extLst>
          </p:cNvPr>
          <p:cNvSpPr>
            <a:spLocks noGrp="1"/>
          </p:cNvSpPr>
          <p:nvPr>
            <p:ph type="body" sz="quarter" idx="27" hasCustomPrompt="1"/>
          </p:nvPr>
        </p:nvSpPr>
        <p:spPr>
          <a:xfrm>
            <a:off x="6210434" y="3570500"/>
            <a:ext cx="1556124" cy="506337"/>
          </a:xfrm>
        </p:spPr>
        <p:txBody>
          <a:bodyPr anchor="b"/>
          <a:lstStyle>
            <a:lvl1pPr marL="0" indent="0">
              <a:lnSpc>
                <a:spcPct val="90000"/>
              </a:lnSpc>
              <a:buNone/>
              <a:defRPr sz="3200" b="1">
                <a:solidFill>
                  <a:schemeClr val="accent1"/>
                </a:solidFill>
              </a:defRPr>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a:t>
            </a:r>
          </a:p>
        </p:txBody>
      </p:sp>
      <p:sp>
        <p:nvSpPr>
          <p:cNvPr id="44" name="Text Placeholder 43">
            <a:extLst>
              <a:ext uri="{FF2B5EF4-FFF2-40B4-BE49-F238E27FC236}">
                <a16:creationId xmlns:a16="http://schemas.microsoft.com/office/drawing/2014/main" id="{A00253E8-F1B3-656B-7561-20CCCBA2FD17}"/>
              </a:ext>
            </a:extLst>
          </p:cNvPr>
          <p:cNvSpPr>
            <a:spLocks noGrp="1"/>
          </p:cNvSpPr>
          <p:nvPr>
            <p:ph type="body" sz="quarter" idx="24"/>
          </p:nvPr>
        </p:nvSpPr>
        <p:spPr>
          <a:xfrm>
            <a:off x="6198108" y="4052045"/>
            <a:ext cx="1568450" cy="409438"/>
          </a:xfrm>
        </p:spPr>
        <p:txBody>
          <a:bodyPr/>
          <a:lstStyle>
            <a:lvl1pPr marL="0" indent="0">
              <a:buNone/>
              <a:defRPr sz="1200"/>
            </a:lvl1pPr>
            <a:lvl2pPr marL="227012" indent="0">
              <a:buNone/>
              <a:defRPr sz="1100"/>
            </a:lvl2pPr>
            <a:lvl3pPr marL="460375" indent="0">
              <a:buNone/>
              <a:defRPr sz="800"/>
            </a:lvl3pPr>
            <a:lvl4pPr marL="625475" indent="0">
              <a:buNone/>
              <a:defRPr sz="800"/>
            </a:lvl4pPr>
            <a:lvl5pPr marL="798513" indent="0">
              <a:buNone/>
              <a:defRPr sz="800"/>
            </a:lvl5pPr>
          </a:lstStyle>
          <a:p>
            <a:pPr lvl="0"/>
            <a:r>
              <a:rPr lang="en-US"/>
              <a:t>Click to edit Master text styles</a:t>
            </a:r>
          </a:p>
        </p:txBody>
      </p:sp>
      <p:sp>
        <p:nvSpPr>
          <p:cNvPr id="48" name="Text Placeholder 30">
            <a:extLst>
              <a:ext uri="{FF2B5EF4-FFF2-40B4-BE49-F238E27FC236}">
                <a16:creationId xmlns:a16="http://schemas.microsoft.com/office/drawing/2014/main" id="{93C2E08B-E391-01B0-CF7F-5B9B9CD623CC}"/>
              </a:ext>
            </a:extLst>
          </p:cNvPr>
          <p:cNvSpPr>
            <a:spLocks noGrp="1"/>
          </p:cNvSpPr>
          <p:nvPr>
            <p:ph type="body" sz="quarter" idx="28" hasCustomPrompt="1"/>
          </p:nvPr>
        </p:nvSpPr>
        <p:spPr>
          <a:xfrm>
            <a:off x="8097350" y="3570500"/>
            <a:ext cx="1556124" cy="506337"/>
          </a:xfrm>
        </p:spPr>
        <p:txBody>
          <a:bodyPr anchor="b"/>
          <a:lstStyle>
            <a:lvl1pPr marL="0" indent="0">
              <a:lnSpc>
                <a:spcPct val="90000"/>
              </a:lnSpc>
              <a:buNone/>
              <a:defRPr sz="3200" b="1">
                <a:solidFill>
                  <a:schemeClr val="accent1"/>
                </a:solidFill>
              </a:defRPr>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a:t>
            </a:r>
          </a:p>
        </p:txBody>
      </p:sp>
      <p:sp>
        <p:nvSpPr>
          <p:cNvPr id="45" name="Text Placeholder 43">
            <a:extLst>
              <a:ext uri="{FF2B5EF4-FFF2-40B4-BE49-F238E27FC236}">
                <a16:creationId xmlns:a16="http://schemas.microsoft.com/office/drawing/2014/main" id="{C4A198CB-E184-6266-9D43-9BFE575CFEDF}"/>
              </a:ext>
            </a:extLst>
          </p:cNvPr>
          <p:cNvSpPr>
            <a:spLocks noGrp="1"/>
          </p:cNvSpPr>
          <p:nvPr>
            <p:ph type="body" sz="quarter" idx="25"/>
          </p:nvPr>
        </p:nvSpPr>
        <p:spPr>
          <a:xfrm>
            <a:off x="8097350" y="4052045"/>
            <a:ext cx="1568450" cy="409438"/>
          </a:xfrm>
        </p:spPr>
        <p:txBody>
          <a:bodyPr/>
          <a:lstStyle>
            <a:lvl1pPr marL="0" indent="0">
              <a:buNone/>
              <a:defRPr sz="1200"/>
            </a:lvl1pPr>
            <a:lvl2pPr marL="227012" indent="0">
              <a:buNone/>
              <a:defRPr sz="1100"/>
            </a:lvl2pPr>
            <a:lvl3pPr marL="460375" indent="0">
              <a:buNone/>
              <a:defRPr sz="800"/>
            </a:lvl3pPr>
            <a:lvl4pPr marL="625475" indent="0">
              <a:buNone/>
              <a:defRPr sz="800"/>
            </a:lvl4pPr>
            <a:lvl5pPr marL="798513" indent="0">
              <a:buNone/>
              <a:defRPr sz="800"/>
            </a:lvl5pPr>
          </a:lstStyle>
          <a:p>
            <a:pPr lvl="0"/>
            <a:r>
              <a:rPr lang="en-US"/>
              <a:t>Click to edit Master text styles</a:t>
            </a:r>
          </a:p>
        </p:txBody>
      </p:sp>
      <p:sp>
        <p:nvSpPr>
          <p:cNvPr id="49" name="Text Placeholder 30">
            <a:extLst>
              <a:ext uri="{FF2B5EF4-FFF2-40B4-BE49-F238E27FC236}">
                <a16:creationId xmlns:a16="http://schemas.microsoft.com/office/drawing/2014/main" id="{E8698B52-FB70-A72E-D78D-CA176B9E9274}"/>
              </a:ext>
            </a:extLst>
          </p:cNvPr>
          <p:cNvSpPr>
            <a:spLocks noGrp="1"/>
          </p:cNvSpPr>
          <p:nvPr>
            <p:ph type="body" sz="quarter" idx="29" hasCustomPrompt="1"/>
          </p:nvPr>
        </p:nvSpPr>
        <p:spPr>
          <a:xfrm>
            <a:off x="9996592" y="3570500"/>
            <a:ext cx="1556124" cy="506337"/>
          </a:xfrm>
        </p:spPr>
        <p:txBody>
          <a:bodyPr anchor="b"/>
          <a:lstStyle>
            <a:lvl1pPr marL="0" indent="0">
              <a:lnSpc>
                <a:spcPct val="90000"/>
              </a:lnSpc>
              <a:buNone/>
              <a:defRPr sz="3200" b="1">
                <a:solidFill>
                  <a:schemeClr val="accent1"/>
                </a:solidFill>
              </a:defRPr>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a:t>
            </a:r>
          </a:p>
        </p:txBody>
      </p:sp>
      <p:sp>
        <p:nvSpPr>
          <p:cNvPr id="46" name="Text Placeholder 43">
            <a:extLst>
              <a:ext uri="{FF2B5EF4-FFF2-40B4-BE49-F238E27FC236}">
                <a16:creationId xmlns:a16="http://schemas.microsoft.com/office/drawing/2014/main" id="{4915718C-0352-5306-2873-FA4B3CEC050D}"/>
              </a:ext>
            </a:extLst>
          </p:cNvPr>
          <p:cNvSpPr>
            <a:spLocks noGrp="1"/>
          </p:cNvSpPr>
          <p:nvPr>
            <p:ph type="body" sz="quarter" idx="26"/>
          </p:nvPr>
        </p:nvSpPr>
        <p:spPr>
          <a:xfrm>
            <a:off x="9996592" y="4052045"/>
            <a:ext cx="1568450" cy="409438"/>
          </a:xfrm>
        </p:spPr>
        <p:txBody>
          <a:bodyPr/>
          <a:lstStyle>
            <a:lvl1pPr marL="0" indent="0">
              <a:buNone/>
              <a:defRPr sz="1200"/>
            </a:lvl1pPr>
            <a:lvl2pPr marL="227012" indent="0">
              <a:buNone/>
              <a:defRPr sz="1100"/>
            </a:lvl2pPr>
            <a:lvl3pPr marL="460375" indent="0">
              <a:buNone/>
              <a:defRPr sz="800"/>
            </a:lvl3pPr>
            <a:lvl4pPr marL="625475" indent="0">
              <a:buNone/>
              <a:defRPr sz="800"/>
            </a:lvl4pPr>
            <a:lvl5pPr marL="798513" indent="0">
              <a:buNone/>
              <a:defRPr sz="800"/>
            </a:lvl5pPr>
          </a:lstStyle>
          <a:p>
            <a:pPr lvl="0"/>
            <a:r>
              <a:rPr lang="en-US"/>
              <a:t>Click to edit Master text styles</a:t>
            </a:r>
          </a:p>
        </p:txBody>
      </p:sp>
      <p:sp>
        <p:nvSpPr>
          <p:cNvPr id="37" name="Text Placeholder 30">
            <a:extLst>
              <a:ext uri="{FF2B5EF4-FFF2-40B4-BE49-F238E27FC236}">
                <a16:creationId xmlns:a16="http://schemas.microsoft.com/office/drawing/2014/main" id="{4A7A2D0C-59FF-6E64-7E59-CB2DD2E4E9EF}"/>
              </a:ext>
            </a:extLst>
          </p:cNvPr>
          <p:cNvSpPr>
            <a:spLocks noGrp="1"/>
          </p:cNvSpPr>
          <p:nvPr>
            <p:ph type="body" sz="quarter" idx="19"/>
          </p:nvPr>
        </p:nvSpPr>
        <p:spPr>
          <a:xfrm>
            <a:off x="6210434" y="4813737"/>
            <a:ext cx="3530600" cy="291317"/>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40" name="Text Placeholder 39">
            <a:extLst>
              <a:ext uri="{FF2B5EF4-FFF2-40B4-BE49-F238E27FC236}">
                <a16:creationId xmlns:a16="http://schemas.microsoft.com/office/drawing/2014/main" id="{0B704EC8-58FF-EF26-C73A-793CB6E991F7}"/>
              </a:ext>
            </a:extLst>
          </p:cNvPr>
          <p:cNvSpPr>
            <a:spLocks noGrp="1"/>
          </p:cNvSpPr>
          <p:nvPr>
            <p:ph type="body" sz="quarter" idx="21"/>
          </p:nvPr>
        </p:nvSpPr>
        <p:spPr>
          <a:xfrm>
            <a:off x="6234113" y="5436843"/>
            <a:ext cx="1622425" cy="849657"/>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39">
            <a:extLst>
              <a:ext uri="{FF2B5EF4-FFF2-40B4-BE49-F238E27FC236}">
                <a16:creationId xmlns:a16="http://schemas.microsoft.com/office/drawing/2014/main" id="{D8261159-5E0A-9E29-FB01-E298D1EB21F3}"/>
              </a:ext>
            </a:extLst>
          </p:cNvPr>
          <p:cNvSpPr>
            <a:spLocks noGrp="1"/>
          </p:cNvSpPr>
          <p:nvPr>
            <p:ph type="body" sz="quarter" idx="22"/>
          </p:nvPr>
        </p:nvSpPr>
        <p:spPr>
          <a:xfrm>
            <a:off x="8113573" y="5436843"/>
            <a:ext cx="1622425" cy="849657"/>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38" name="Text Placeholder 30">
            <a:extLst>
              <a:ext uri="{FF2B5EF4-FFF2-40B4-BE49-F238E27FC236}">
                <a16:creationId xmlns:a16="http://schemas.microsoft.com/office/drawing/2014/main" id="{92698414-2769-0F62-8C6D-677E45CC565E}"/>
              </a:ext>
            </a:extLst>
          </p:cNvPr>
          <p:cNvSpPr>
            <a:spLocks noGrp="1"/>
          </p:cNvSpPr>
          <p:nvPr>
            <p:ph type="body" sz="quarter" idx="20"/>
          </p:nvPr>
        </p:nvSpPr>
        <p:spPr>
          <a:xfrm>
            <a:off x="9996592" y="4813737"/>
            <a:ext cx="1632246" cy="291317"/>
          </a:xfrm>
        </p:spPr>
        <p:txBody>
          <a:bodyPr anchor="b"/>
          <a:lstStyle>
            <a:lvl1pPr marL="0" indent="0">
              <a:lnSpc>
                <a:spcPct val="90000"/>
              </a:lnSpc>
              <a:buNone/>
              <a:defRPr sz="1400" b="1"/>
            </a:lvl1pPr>
            <a:lvl2pPr marL="227012" indent="0">
              <a:buNone/>
              <a:defRPr sz="1400"/>
            </a:lvl2pPr>
            <a:lvl3pPr marL="460375" indent="0">
              <a:buNone/>
              <a:defRPr sz="1400"/>
            </a:lvl3pPr>
            <a:lvl4pPr marL="625475" indent="0">
              <a:buNone/>
              <a:defRPr sz="1400"/>
            </a:lvl4pPr>
            <a:lvl5pPr marL="798513" indent="0">
              <a:buNone/>
              <a:defRPr sz="1400"/>
            </a:lvl5pPr>
          </a:lstStyle>
          <a:p>
            <a:pPr lvl="0"/>
            <a:r>
              <a:rPr lang="en-US"/>
              <a:t>Click to edit Master text styles</a:t>
            </a:r>
          </a:p>
        </p:txBody>
      </p:sp>
      <p:sp>
        <p:nvSpPr>
          <p:cNvPr id="42" name="Text Placeholder 39">
            <a:extLst>
              <a:ext uri="{FF2B5EF4-FFF2-40B4-BE49-F238E27FC236}">
                <a16:creationId xmlns:a16="http://schemas.microsoft.com/office/drawing/2014/main" id="{0DB1A218-C29A-46F6-7AF4-00BDBD1315B6}"/>
              </a:ext>
            </a:extLst>
          </p:cNvPr>
          <p:cNvSpPr>
            <a:spLocks noGrp="1"/>
          </p:cNvSpPr>
          <p:nvPr>
            <p:ph type="body" sz="quarter" idx="23"/>
          </p:nvPr>
        </p:nvSpPr>
        <p:spPr>
          <a:xfrm>
            <a:off x="9996592" y="5436843"/>
            <a:ext cx="1622425" cy="849657"/>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E8E4323-CFF6-B391-006E-9EF76EE21BDA}"/>
              </a:ext>
              <a:ext uri="{C183D7F6-B498-43B3-948B-1728B52AA6E4}">
                <adec:decorative xmlns:adec="http://schemas.microsoft.com/office/drawing/2017/decorative" val="1"/>
              </a:ext>
            </a:extLst>
          </p:cNvPr>
          <p:cNvSpPr>
            <a:spLocks noGrp="1"/>
          </p:cNvSpPr>
          <p:nvPr>
            <p:ph type="ftr" sz="quarter" idx="10"/>
          </p:nvPr>
        </p:nvSpPr>
        <p:spPr>
          <a:xfrm>
            <a:off x="1645217" y="6503670"/>
            <a:ext cx="3566160" cy="137160"/>
          </a:xfrm>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B6B0CE59-FD96-EE8E-27DA-A04146B442BF}"/>
              </a:ext>
              <a:ext uri="{C183D7F6-B498-43B3-948B-1728B52AA6E4}">
                <adec:decorative xmlns:adec="http://schemas.microsoft.com/office/drawing/2017/decorative" val="1"/>
              </a:ext>
            </a:extLst>
          </p:cNvPr>
          <p:cNvSpPr>
            <a:spLocks noGrp="1"/>
          </p:cNvSpPr>
          <p:nvPr>
            <p:ph type="dt" sz="half" idx="11"/>
          </p:nvPr>
        </p:nvSpPr>
        <p:spPr/>
        <p:txBody>
          <a:bodyPr/>
          <a:lstStyle/>
          <a:p>
            <a:fld id="{EDCB7403-3BEC-41FB-8685-4356821C5A54}" type="datetimeyyyy">
              <a:rPr lang="en-US" smtClean="0"/>
              <a:t>2025</a:t>
            </a:fld>
            <a:endParaRPr lang="en-US"/>
          </a:p>
        </p:txBody>
      </p:sp>
      <p:sp>
        <p:nvSpPr>
          <p:cNvPr id="5" name="Slide Number Placeholder 4">
            <a:extLst>
              <a:ext uri="{FF2B5EF4-FFF2-40B4-BE49-F238E27FC236}">
                <a16:creationId xmlns:a16="http://schemas.microsoft.com/office/drawing/2014/main" id="{39ED4119-12F7-B9E8-8CF0-BABCFDC20026}"/>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3804453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ient Story 2">
    <p:spTree>
      <p:nvGrpSpPr>
        <p:cNvPr id="1" name=""/>
        <p:cNvGrpSpPr/>
        <p:nvPr/>
      </p:nvGrpSpPr>
      <p:grpSpPr>
        <a:xfrm>
          <a:off x="0" y="0"/>
          <a:ext cx="0" cy="0"/>
          <a:chOff x="0" y="0"/>
          <a:chExt cx="0" cy="0"/>
        </a:xfrm>
      </p:grpSpPr>
      <p:sp>
        <p:nvSpPr>
          <p:cNvPr id="24" name="Picture Placeholder 25">
            <a:extLst>
              <a:ext uri="{FF2B5EF4-FFF2-40B4-BE49-F238E27FC236}">
                <a16:creationId xmlns:a16="http://schemas.microsoft.com/office/drawing/2014/main" id="{F59290A7-70C3-BCB6-9242-671EA21CA209}"/>
              </a:ext>
              <a:ext uri="{C183D7F6-B498-43B3-948B-1728B52AA6E4}">
                <adec:decorative xmlns:adec="http://schemas.microsoft.com/office/drawing/2017/decorative" val="1"/>
              </a:ext>
            </a:extLst>
          </p:cNvPr>
          <p:cNvSpPr>
            <a:spLocks noGrp="1"/>
          </p:cNvSpPr>
          <p:nvPr>
            <p:ph type="pic" sz="quarter" idx="13" hasCustomPrompt="1"/>
          </p:nvPr>
        </p:nvSpPr>
        <p:spPr>
          <a:xfrm>
            <a:off x="571499" y="571500"/>
            <a:ext cx="2590801" cy="361950"/>
          </a:xfrm>
        </p:spPr>
        <p:txBody>
          <a:bodyPr/>
          <a:lstStyle>
            <a:lvl1pPr marL="0" indent="0">
              <a:buNone/>
              <a:defRPr sz="1000" b="1"/>
            </a:lvl1pPr>
          </a:lstStyle>
          <a:p>
            <a:r>
              <a:rPr lang="en-US"/>
              <a:t>Click icon to insert client logo</a:t>
            </a:r>
          </a:p>
        </p:txBody>
      </p:sp>
      <p:sp>
        <p:nvSpPr>
          <p:cNvPr id="25" name="Title 1">
            <a:extLst>
              <a:ext uri="{FF2B5EF4-FFF2-40B4-BE49-F238E27FC236}">
                <a16:creationId xmlns:a16="http://schemas.microsoft.com/office/drawing/2014/main" id="{6BFB49F6-16B3-E139-059A-7C11BD17D22E}"/>
              </a:ext>
            </a:extLst>
          </p:cNvPr>
          <p:cNvSpPr>
            <a:spLocks noGrp="1"/>
          </p:cNvSpPr>
          <p:nvPr>
            <p:ph type="title"/>
          </p:nvPr>
        </p:nvSpPr>
        <p:spPr>
          <a:xfrm>
            <a:off x="571499" y="1231650"/>
            <a:ext cx="7285037" cy="837180"/>
          </a:xfrm>
        </p:spPr>
        <p:txBody>
          <a:bodyPr/>
          <a:lstStyle/>
          <a:p>
            <a:r>
              <a:rPr lang="en-US"/>
              <a:t>Click to edit Master title style</a:t>
            </a:r>
          </a:p>
        </p:txBody>
      </p:sp>
      <p:sp>
        <p:nvSpPr>
          <p:cNvPr id="21" name="Text Placeholder 11">
            <a:extLst>
              <a:ext uri="{FF2B5EF4-FFF2-40B4-BE49-F238E27FC236}">
                <a16:creationId xmlns:a16="http://schemas.microsoft.com/office/drawing/2014/main" id="{18AE4E22-5B33-79E7-C09D-EBD831947CE2}"/>
              </a:ext>
            </a:extLst>
          </p:cNvPr>
          <p:cNvSpPr>
            <a:spLocks noGrp="1"/>
          </p:cNvSpPr>
          <p:nvPr>
            <p:ph type="body" sz="quarter" idx="36"/>
          </p:nvPr>
        </p:nvSpPr>
        <p:spPr>
          <a:xfrm>
            <a:off x="571500" y="2286000"/>
            <a:ext cx="72898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26" name="Text Placeholder 44">
            <a:extLst>
              <a:ext uri="{FF2B5EF4-FFF2-40B4-BE49-F238E27FC236}">
                <a16:creationId xmlns:a16="http://schemas.microsoft.com/office/drawing/2014/main" id="{73BC812E-69B3-4089-6A8B-56A5EEB81FA4}"/>
              </a:ext>
            </a:extLst>
          </p:cNvPr>
          <p:cNvSpPr>
            <a:spLocks noGrp="1"/>
          </p:cNvSpPr>
          <p:nvPr>
            <p:ph type="body" sz="quarter" idx="23"/>
          </p:nvPr>
        </p:nvSpPr>
        <p:spPr>
          <a:xfrm>
            <a:off x="571497" y="2933700"/>
            <a:ext cx="2580469" cy="2728729"/>
          </a:xfrm>
        </p:spPr>
        <p:txBody>
          <a:bodyPr/>
          <a:lstStyle>
            <a:lvl1pPr marL="114300" indent="-114300">
              <a:spcBef>
                <a:spcPts val="0"/>
              </a:spcBef>
              <a:defRPr sz="1000"/>
            </a:lvl1pPr>
            <a:lvl2pPr marL="342900" indent="-115888">
              <a:spcBef>
                <a:spcPts val="0"/>
              </a:spcBef>
              <a:defRPr sz="1000"/>
            </a:lvl2pPr>
            <a:lvl3pPr marL="571500" indent="-111125">
              <a:spcBef>
                <a:spcPts val="0"/>
              </a:spcBef>
              <a:defRPr sz="1000"/>
            </a:lvl3pPr>
            <a:lvl4pPr marL="747713" indent="-122238">
              <a:spcBef>
                <a:spcPts val="0"/>
              </a:spcBef>
              <a:defRPr sz="1000"/>
            </a:lvl4pPr>
            <a:lvl5pPr marL="914400" indent="-115888">
              <a:spcBef>
                <a:spcPts val="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34">
            <a:extLst>
              <a:ext uri="{FF2B5EF4-FFF2-40B4-BE49-F238E27FC236}">
                <a16:creationId xmlns:a16="http://schemas.microsoft.com/office/drawing/2014/main" id="{94E6D2A2-8162-13F6-769C-E5F56A7809D2}"/>
              </a:ext>
            </a:extLst>
          </p:cNvPr>
          <p:cNvSpPr>
            <a:spLocks noGrp="1"/>
          </p:cNvSpPr>
          <p:nvPr>
            <p:ph type="body" sz="quarter" idx="17"/>
          </p:nvPr>
        </p:nvSpPr>
        <p:spPr>
          <a:xfrm>
            <a:off x="571499" y="5879600"/>
            <a:ext cx="2580467" cy="406900"/>
          </a:xfrm>
        </p:spPr>
        <p:txBody>
          <a:bodyPr/>
          <a:lstStyle>
            <a:lvl1pPr marL="0" indent="0">
              <a:buNone/>
              <a:defRPr sz="1000"/>
            </a:lvl1pPr>
            <a:lvl2pPr marL="227012" indent="0">
              <a:buNone/>
              <a:defRPr sz="900"/>
            </a:lvl2pPr>
            <a:lvl3pPr marL="460375" indent="0">
              <a:buNone/>
              <a:defRPr sz="900"/>
            </a:lvl3pPr>
            <a:lvl4pPr marL="625475" indent="0">
              <a:buNone/>
              <a:defRPr sz="900"/>
            </a:lvl4pPr>
            <a:lvl5pPr marL="798513" indent="0">
              <a:buNone/>
              <a:defRPr sz="900"/>
            </a:lvl5pPr>
          </a:lstStyle>
          <a:p>
            <a:pPr lvl="0"/>
            <a:r>
              <a:rPr lang="en-US"/>
              <a:t>Click to edit Master text styles</a:t>
            </a:r>
          </a:p>
        </p:txBody>
      </p:sp>
      <p:sp>
        <p:nvSpPr>
          <p:cNvPr id="37" name="Text Placeholder 34">
            <a:extLst>
              <a:ext uri="{FF2B5EF4-FFF2-40B4-BE49-F238E27FC236}">
                <a16:creationId xmlns:a16="http://schemas.microsoft.com/office/drawing/2014/main" id="{ACDD6796-4F48-7418-E2AA-C8C07F1A1401}"/>
              </a:ext>
            </a:extLst>
          </p:cNvPr>
          <p:cNvSpPr>
            <a:spLocks noGrp="1"/>
          </p:cNvSpPr>
          <p:nvPr>
            <p:ph type="body" sz="quarter" idx="30" hasCustomPrompt="1"/>
          </p:nvPr>
        </p:nvSpPr>
        <p:spPr>
          <a:xfrm>
            <a:off x="3390898" y="4120154"/>
            <a:ext cx="1651002" cy="195539"/>
          </a:xfrm>
        </p:spPr>
        <p:txBody>
          <a:bodyPr anchor="b"/>
          <a:lstStyle>
            <a:lvl1pPr marL="0" indent="0">
              <a:lnSpc>
                <a:spcPct val="100000"/>
              </a:lnSpc>
              <a:buNone/>
              <a:defRPr sz="1000" b="1"/>
            </a:lvl1pPr>
            <a:lvl2pPr marL="227012" indent="0">
              <a:buNone/>
              <a:defRPr sz="900"/>
            </a:lvl2pPr>
            <a:lvl3pPr marL="460375" indent="0">
              <a:buNone/>
              <a:defRPr sz="900"/>
            </a:lvl3pPr>
            <a:lvl4pPr marL="625475" indent="0">
              <a:buNone/>
              <a:defRPr sz="900"/>
            </a:lvl4pPr>
            <a:lvl5pPr marL="798513" indent="0">
              <a:buNone/>
              <a:defRPr sz="900"/>
            </a:lvl5pPr>
          </a:lstStyle>
          <a:p>
            <a:pPr lvl="0"/>
            <a:r>
              <a:rPr lang="en-US"/>
              <a:t>Client</a:t>
            </a:r>
          </a:p>
        </p:txBody>
      </p:sp>
      <p:sp>
        <p:nvSpPr>
          <p:cNvPr id="42" name="Text Placeholder 44">
            <a:extLst>
              <a:ext uri="{FF2B5EF4-FFF2-40B4-BE49-F238E27FC236}">
                <a16:creationId xmlns:a16="http://schemas.microsoft.com/office/drawing/2014/main" id="{3C51105F-338A-E1AF-3049-2AFD1F66BBF5}"/>
              </a:ext>
            </a:extLst>
          </p:cNvPr>
          <p:cNvSpPr>
            <a:spLocks noGrp="1"/>
          </p:cNvSpPr>
          <p:nvPr>
            <p:ph type="body" sz="quarter" idx="33"/>
          </p:nvPr>
        </p:nvSpPr>
        <p:spPr>
          <a:xfrm>
            <a:off x="3390900" y="4475720"/>
            <a:ext cx="1651000" cy="1810780"/>
          </a:xfrm>
        </p:spPr>
        <p:txBody>
          <a:bodyPr/>
          <a:lstStyle>
            <a:lvl1pPr marL="114300" indent="-114300">
              <a:spcBef>
                <a:spcPts val="0"/>
              </a:spcBef>
              <a:defRPr sz="1000"/>
            </a:lvl1pPr>
            <a:lvl2pPr marL="342900" indent="-115888">
              <a:spcBef>
                <a:spcPts val="0"/>
              </a:spcBef>
              <a:defRPr sz="1000"/>
            </a:lvl2pPr>
            <a:lvl3pPr marL="571500" indent="-111125">
              <a:spcBef>
                <a:spcPts val="0"/>
              </a:spcBef>
              <a:defRPr sz="1000"/>
            </a:lvl3pPr>
            <a:lvl4pPr marL="747713" indent="-122238">
              <a:spcBef>
                <a:spcPts val="0"/>
              </a:spcBef>
              <a:defRPr sz="1000"/>
            </a:lvl4pPr>
            <a:lvl5pPr marL="914400" indent="-115888">
              <a:spcBef>
                <a:spcPts val="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34">
            <a:extLst>
              <a:ext uri="{FF2B5EF4-FFF2-40B4-BE49-F238E27FC236}">
                <a16:creationId xmlns:a16="http://schemas.microsoft.com/office/drawing/2014/main" id="{E07C5E31-361F-AAF7-02FF-F08D52AB59C5}"/>
              </a:ext>
            </a:extLst>
          </p:cNvPr>
          <p:cNvSpPr>
            <a:spLocks noGrp="1"/>
          </p:cNvSpPr>
          <p:nvPr>
            <p:ph type="body" sz="quarter" idx="31" hasCustomPrompt="1"/>
          </p:nvPr>
        </p:nvSpPr>
        <p:spPr>
          <a:xfrm>
            <a:off x="5280833" y="4120154"/>
            <a:ext cx="1640665" cy="195539"/>
          </a:xfrm>
        </p:spPr>
        <p:txBody>
          <a:bodyPr anchor="b"/>
          <a:lstStyle>
            <a:lvl1pPr marL="0" indent="0">
              <a:lnSpc>
                <a:spcPct val="100000"/>
              </a:lnSpc>
              <a:buNone/>
              <a:defRPr sz="1000" b="1"/>
            </a:lvl1pPr>
            <a:lvl2pPr marL="227012" indent="0">
              <a:buNone/>
              <a:defRPr sz="900"/>
            </a:lvl2pPr>
            <a:lvl3pPr marL="460375" indent="0">
              <a:buNone/>
              <a:defRPr sz="900"/>
            </a:lvl3pPr>
            <a:lvl4pPr marL="625475" indent="0">
              <a:buNone/>
              <a:defRPr sz="900"/>
            </a:lvl4pPr>
            <a:lvl5pPr marL="798513" indent="0">
              <a:buNone/>
              <a:defRPr sz="900"/>
            </a:lvl5pPr>
          </a:lstStyle>
          <a:p>
            <a:pPr lvl="0"/>
            <a:r>
              <a:rPr lang="en-US"/>
              <a:t>Solutions</a:t>
            </a:r>
          </a:p>
        </p:txBody>
      </p:sp>
      <p:sp>
        <p:nvSpPr>
          <p:cNvPr id="43" name="Text Placeholder 44">
            <a:extLst>
              <a:ext uri="{FF2B5EF4-FFF2-40B4-BE49-F238E27FC236}">
                <a16:creationId xmlns:a16="http://schemas.microsoft.com/office/drawing/2014/main" id="{1D47B2D7-00E0-B307-8968-8B1BBB9A731A}"/>
              </a:ext>
            </a:extLst>
          </p:cNvPr>
          <p:cNvSpPr>
            <a:spLocks noGrp="1"/>
          </p:cNvSpPr>
          <p:nvPr>
            <p:ph type="body" sz="quarter" idx="34"/>
          </p:nvPr>
        </p:nvSpPr>
        <p:spPr>
          <a:xfrm>
            <a:off x="5280833" y="4475720"/>
            <a:ext cx="1640665" cy="1810780"/>
          </a:xfrm>
        </p:spPr>
        <p:txBody>
          <a:bodyPr/>
          <a:lstStyle>
            <a:lvl1pPr marL="114300" indent="-114300">
              <a:spcBef>
                <a:spcPts val="0"/>
              </a:spcBef>
              <a:defRPr sz="1000"/>
            </a:lvl1pPr>
            <a:lvl2pPr marL="342900" indent="-115888">
              <a:spcBef>
                <a:spcPts val="0"/>
              </a:spcBef>
              <a:defRPr sz="1000"/>
            </a:lvl2pPr>
            <a:lvl3pPr marL="571500" indent="-111125">
              <a:spcBef>
                <a:spcPts val="0"/>
              </a:spcBef>
              <a:defRPr sz="1000"/>
            </a:lvl3pPr>
            <a:lvl4pPr marL="747713" indent="-122238">
              <a:spcBef>
                <a:spcPts val="0"/>
              </a:spcBef>
              <a:defRPr sz="1000"/>
            </a:lvl4pPr>
            <a:lvl5pPr marL="914400" indent="-115888">
              <a:spcBef>
                <a:spcPts val="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34">
            <a:extLst>
              <a:ext uri="{FF2B5EF4-FFF2-40B4-BE49-F238E27FC236}">
                <a16:creationId xmlns:a16="http://schemas.microsoft.com/office/drawing/2014/main" id="{6F11AF7D-BDD0-BFDF-381B-A735A532C03F}"/>
              </a:ext>
            </a:extLst>
          </p:cNvPr>
          <p:cNvSpPr>
            <a:spLocks noGrp="1"/>
          </p:cNvSpPr>
          <p:nvPr>
            <p:ph type="body" sz="quarter" idx="32" hasCustomPrompt="1"/>
          </p:nvPr>
        </p:nvSpPr>
        <p:spPr>
          <a:xfrm>
            <a:off x="7160431" y="4120154"/>
            <a:ext cx="929469" cy="195539"/>
          </a:xfrm>
        </p:spPr>
        <p:txBody>
          <a:bodyPr anchor="b"/>
          <a:lstStyle>
            <a:lvl1pPr marL="0" indent="0">
              <a:lnSpc>
                <a:spcPct val="100000"/>
              </a:lnSpc>
              <a:buNone/>
              <a:defRPr sz="1000" b="1"/>
            </a:lvl1pPr>
            <a:lvl2pPr marL="227012" indent="0">
              <a:buNone/>
              <a:defRPr sz="900"/>
            </a:lvl2pPr>
            <a:lvl3pPr marL="460375" indent="0">
              <a:buNone/>
              <a:defRPr sz="900"/>
            </a:lvl3pPr>
            <a:lvl4pPr marL="625475" indent="0">
              <a:buNone/>
              <a:defRPr sz="900"/>
            </a:lvl4pPr>
            <a:lvl5pPr marL="798513" indent="0">
              <a:buNone/>
              <a:defRPr sz="900"/>
            </a:lvl5pPr>
          </a:lstStyle>
          <a:p>
            <a:pPr lvl="0"/>
            <a:r>
              <a:rPr lang="en-US"/>
              <a:t>Platforms</a:t>
            </a:r>
          </a:p>
        </p:txBody>
      </p:sp>
      <p:sp>
        <p:nvSpPr>
          <p:cNvPr id="44" name="Text Placeholder 44">
            <a:extLst>
              <a:ext uri="{FF2B5EF4-FFF2-40B4-BE49-F238E27FC236}">
                <a16:creationId xmlns:a16="http://schemas.microsoft.com/office/drawing/2014/main" id="{2ECA239D-3E9B-FCA2-9CB4-5381EB0158C4}"/>
              </a:ext>
            </a:extLst>
          </p:cNvPr>
          <p:cNvSpPr>
            <a:spLocks noGrp="1"/>
          </p:cNvSpPr>
          <p:nvPr>
            <p:ph type="body" sz="quarter" idx="35"/>
          </p:nvPr>
        </p:nvSpPr>
        <p:spPr>
          <a:xfrm>
            <a:off x="7160431" y="4475720"/>
            <a:ext cx="929469" cy="1810780"/>
          </a:xfrm>
        </p:spPr>
        <p:txBody>
          <a:bodyPr/>
          <a:lstStyle>
            <a:lvl1pPr marL="114300" indent="-114300">
              <a:spcBef>
                <a:spcPts val="0"/>
              </a:spcBef>
              <a:defRPr sz="1000"/>
            </a:lvl1pPr>
            <a:lvl2pPr marL="342900" indent="-115888">
              <a:spcBef>
                <a:spcPts val="0"/>
              </a:spcBef>
              <a:defRPr sz="1000"/>
            </a:lvl2pPr>
            <a:lvl3pPr marL="571500" indent="-111125">
              <a:spcBef>
                <a:spcPts val="0"/>
              </a:spcBef>
              <a:defRPr sz="1000"/>
            </a:lvl3pPr>
            <a:lvl4pPr marL="747713" indent="-122238">
              <a:spcBef>
                <a:spcPts val="0"/>
              </a:spcBef>
              <a:defRPr sz="1000"/>
            </a:lvl4pPr>
            <a:lvl5pPr marL="914400" indent="-115888">
              <a:spcBef>
                <a:spcPts val="0"/>
              </a:spcBef>
              <a:defRPr sz="1000"/>
            </a:lvl5pPr>
          </a:lstStyle>
          <a:p>
            <a:pPr lvl="0"/>
            <a:r>
              <a:rPr lang="en-US"/>
              <a:t>Click to edit Master text styles</a:t>
            </a:r>
          </a:p>
          <a:p>
            <a:pPr lvl="1"/>
            <a:r>
              <a:rPr lang="en-US"/>
              <a:t>Second level</a:t>
            </a:r>
          </a:p>
          <a:p>
            <a:pPr lvl="2"/>
            <a:r>
              <a:rPr lang="en-US"/>
              <a:t>Third level</a:t>
            </a:r>
          </a:p>
        </p:txBody>
      </p:sp>
      <p:sp>
        <p:nvSpPr>
          <p:cNvPr id="29" name="Picture Placeholder 28">
            <a:extLst>
              <a:ext uri="{FF2B5EF4-FFF2-40B4-BE49-F238E27FC236}">
                <a16:creationId xmlns:a16="http://schemas.microsoft.com/office/drawing/2014/main" id="{B9BF247E-8504-5753-EE74-89AEB4906F9D}"/>
              </a:ext>
              <a:ext uri="{C183D7F6-B498-43B3-948B-1728B52AA6E4}">
                <adec:decorative xmlns:adec="http://schemas.microsoft.com/office/drawing/2017/decorative" val="0"/>
              </a:ext>
            </a:extLst>
          </p:cNvPr>
          <p:cNvSpPr>
            <a:spLocks noGrp="1"/>
          </p:cNvSpPr>
          <p:nvPr>
            <p:ph type="pic" sz="quarter" idx="24"/>
          </p:nvPr>
        </p:nvSpPr>
        <p:spPr>
          <a:xfrm>
            <a:off x="9029700" y="0"/>
            <a:ext cx="3162300" cy="6858000"/>
          </a:xfrm>
          <a:custGeom>
            <a:avLst/>
            <a:gdLst>
              <a:gd name="connsiteX0" fmla="*/ 727770 w 3162300"/>
              <a:gd name="connsiteY0" fmla="*/ 0 h 6858000"/>
              <a:gd name="connsiteX1" fmla="*/ 3162300 w 3162300"/>
              <a:gd name="connsiteY1" fmla="*/ 0 h 6858000"/>
              <a:gd name="connsiteX2" fmla="*/ 3162300 w 3162300"/>
              <a:gd name="connsiteY2" fmla="*/ 6858000 h 6858000"/>
              <a:gd name="connsiteX3" fmla="*/ 0 w 3162300"/>
              <a:gd name="connsiteY3" fmla="*/ 6858000 h 6858000"/>
              <a:gd name="connsiteX4" fmla="*/ 0 w 3162300"/>
              <a:gd name="connsiteY4" fmla="*/ 727733 h 6858000"/>
              <a:gd name="connsiteX5" fmla="*/ 3755 w 3162300"/>
              <a:gd name="connsiteY5" fmla="*/ 653362 h 6858000"/>
              <a:gd name="connsiteX6" fmla="*/ 727770 w 31623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300" h="6858000">
                <a:moveTo>
                  <a:pt x="727770" y="0"/>
                </a:moveTo>
                <a:lnTo>
                  <a:pt x="3162300" y="0"/>
                </a:lnTo>
                <a:lnTo>
                  <a:pt x="3162300" y="6858000"/>
                </a:lnTo>
                <a:lnTo>
                  <a:pt x="0" y="6858000"/>
                </a:lnTo>
                <a:lnTo>
                  <a:pt x="0" y="727733"/>
                </a:lnTo>
                <a:lnTo>
                  <a:pt x="3755" y="653362"/>
                </a:lnTo>
                <a:cubicBezTo>
                  <a:pt x="41025" y="286379"/>
                  <a:pt x="350954" y="0"/>
                  <a:pt x="727770" y="0"/>
                </a:cubicBezTo>
                <a:close/>
              </a:path>
            </a:pathLst>
          </a:custGeom>
        </p:spPr>
        <p:txBody>
          <a:bodyPr wrap="square">
            <a:noAutofit/>
          </a:bodyPr>
          <a:lstStyle>
            <a:lvl1pPr marL="0" indent="0" algn="r">
              <a:buNone/>
              <a:defRPr/>
            </a:lvl1pPr>
          </a:lstStyle>
          <a:p>
            <a:r>
              <a:rPr lang="en-US"/>
              <a:t>Click icon to add picture</a:t>
            </a:r>
          </a:p>
        </p:txBody>
      </p:sp>
      <p:sp>
        <p:nvSpPr>
          <p:cNvPr id="3" name="Footer Placeholder 2">
            <a:extLst>
              <a:ext uri="{FF2B5EF4-FFF2-40B4-BE49-F238E27FC236}">
                <a16:creationId xmlns:a16="http://schemas.microsoft.com/office/drawing/2014/main" id="{30036C98-D224-33A5-CA57-A6B814AF24E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7D98ABE0-084B-6499-BF82-44BC2D53157A}"/>
              </a:ext>
              <a:ext uri="{C183D7F6-B498-43B3-948B-1728B52AA6E4}">
                <adec:decorative xmlns:adec="http://schemas.microsoft.com/office/drawing/2017/decorative" val="1"/>
              </a:ext>
            </a:extLst>
          </p:cNvPr>
          <p:cNvSpPr>
            <a:spLocks noGrp="1"/>
          </p:cNvSpPr>
          <p:nvPr>
            <p:ph type="dt" sz="half" idx="11"/>
          </p:nvPr>
        </p:nvSpPr>
        <p:spPr/>
        <p:txBody>
          <a:bodyPr/>
          <a:lstStyle/>
          <a:p>
            <a:fld id="{00B13694-B473-4F5E-AED6-34957C909A7E}" type="datetimeyyyy">
              <a:rPr lang="en-US" smtClean="0"/>
              <a:t>2025</a:t>
            </a:fld>
            <a:endParaRPr lang="en-US"/>
          </a:p>
        </p:txBody>
      </p:sp>
      <p:sp>
        <p:nvSpPr>
          <p:cNvPr id="5" name="Slide Number Placeholder 4">
            <a:extLst>
              <a:ext uri="{FF2B5EF4-FFF2-40B4-BE49-F238E27FC236}">
                <a16:creationId xmlns:a16="http://schemas.microsoft.com/office/drawing/2014/main" id="{A6DCA947-6913-4ED0-3265-B85B85E39F55}"/>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3391043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ient Story 3">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C9CB0EF8-9739-A055-6227-C4FEE56D4D34}"/>
              </a:ext>
              <a:ext uri="{C183D7F6-B498-43B3-948B-1728B52AA6E4}">
                <adec:decorative xmlns:adec="http://schemas.microsoft.com/office/drawing/2017/decorative" val="1"/>
              </a:ext>
            </a:extLst>
          </p:cNvPr>
          <p:cNvCxnSpPr>
            <a:cxnSpLocks/>
          </p:cNvCxnSpPr>
          <p:nvPr userDrawn="1"/>
        </p:nvCxnSpPr>
        <p:spPr>
          <a:xfrm>
            <a:off x="8108325" y="3247404"/>
            <a:ext cx="2819400" cy="0"/>
          </a:xfrm>
          <a:prstGeom prst="line">
            <a:avLst/>
          </a:prstGeom>
          <a:ln w="9525"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7D55FC2-FC25-1311-881D-EDCDC483EDA3}"/>
              </a:ext>
              <a:ext uri="{C183D7F6-B498-43B3-948B-1728B52AA6E4}">
                <adec:decorative xmlns:adec="http://schemas.microsoft.com/office/drawing/2017/decorative" val="1"/>
              </a:ext>
            </a:extLst>
          </p:cNvPr>
          <p:cNvCxnSpPr>
            <a:cxnSpLocks/>
          </p:cNvCxnSpPr>
          <p:nvPr userDrawn="1"/>
        </p:nvCxnSpPr>
        <p:spPr>
          <a:xfrm>
            <a:off x="4352104" y="3247404"/>
            <a:ext cx="2819400" cy="0"/>
          </a:xfrm>
          <a:prstGeom prst="line">
            <a:avLst/>
          </a:prstGeom>
          <a:ln w="9525"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E696873-FEE2-1010-2D15-2DBB91737768}"/>
              </a:ext>
              <a:ext uri="{C183D7F6-B498-43B3-948B-1728B52AA6E4}">
                <adec:decorative xmlns:adec="http://schemas.microsoft.com/office/drawing/2017/decorative" val="1"/>
              </a:ext>
            </a:extLst>
          </p:cNvPr>
          <p:cNvCxnSpPr>
            <a:cxnSpLocks/>
          </p:cNvCxnSpPr>
          <p:nvPr userDrawn="1"/>
        </p:nvCxnSpPr>
        <p:spPr>
          <a:xfrm>
            <a:off x="566117" y="3247404"/>
            <a:ext cx="2819400" cy="0"/>
          </a:xfrm>
          <a:prstGeom prst="line">
            <a:avLst/>
          </a:prstGeom>
          <a:ln w="9525"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D2A5FE9-2E1A-216D-06E0-296FEF7A788B}"/>
              </a:ext>
              <a:ext uri="{C183D7F6-B498-43B3-948B-1728B52AA6E4}">
                <adec:decorative xmlns:adec="http://schemas.microsoft.com/office/drawing/2017/decorative" val="1"/>
              </a:ext>
            </a:extLst>
          </p:cNvPr>
          <p:cNvCxnSpPr>
            <a:cxnSpLocks/>
          </p:cNvCxnSpPr>
          <p:nvPr userDrawn="1"/>
        </p:nvCxnSpPr>
        <p:spPr>
          <a:xfrm>
            <a:off x="566114" y="3247404"/>
            <a:ext cx="2819400" cy="0"/>
          </a:xfrm>
          <a:prstGeom prst="line">
            <a:avLst/>
          </a:prstGeom>
          <a:ln w="9525"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9" name="Picture Placeholder 25">
            <a:extLst>
              <a:ext uri="{FF2B5EF4-FFF2-40B4-BE49-F238E27FC236}">
                <a16:creationId xmlns:a16="http://schemas.microsoft.com/office/drawing/2014/main" id="{F5297918-2D87-A118-7987-B9798671E86E}"/>
              </a:ext>
              <a:ext uri="{C183D7F6-B498-43B3-948B-1728B52AA6E4}">
                <adec:decorative xmlns:adec="http://schemas.microsoft.com/office/drawing/2017/decorative" val="0"/>
              </a:ext>
            </a:extLst>
          </p:cNvPr>
          <p:cNvSpPr>
            <a:spLocks noGrp="1"/>
          </p:cNvSpPr>
          <p:nvPr>
            <p:ph type="pic" sz="quarter" idx="13" hasCustomPrompt="1"/>
          </p:nvPr>
        </p:nvSpPr>
        <p:spPr>
          <a:xfrm>
            <a:off x="571499" y="571500"/>
            <a:ext cx="2590801" cy="361950"/>
          </a:xfrm>
        </p:spPr>
        <p:txBody>
          <a:bodyPr/>
          <a:lstStyle>
            <a:lvl1pPr marL="0" indent="0">
              <a:buNone/>
              <a:defRPr sz="1000" b="1"/>
            </a:lvl1pPr>
          </a:lstStyle>
          <a:p>
            <a:r>
              <a:rPr lang="en-US"/>
              <a:t>Click icon to insert client logo</a:t>
            </a:r>
          </a:p>
        </p:txBody>
      </p:sp>
      <p:sp>
        <p:nvSpPr>
          <p:cNvPr id="31" name="Picture Placeholder 28">
            <a:extLst>
              <a:ext uri="{FF2B5EF4-FFF2-40B4-BE49-F238E27FC236}">
                <a16:creationId xmlns:a16="http://schemas.microsoft.com/office/drawing/2014/main" id="{13B4D4E1-343E-CB7D-C5C7-EF29CD8A7C89}"/>
              </a:ext>
              <a:ext uri="{C183D7F6-B498-43B3-948B-1728B52AA6E4}">
                <adec:decorative xmlns:adec="http://schemas.microsoft.com/office/drawing/2017/decorative" val="0"/>
              </a:ext>
            </a:extLst>
          </p:cNvPr>
          <p:cNvSpPr>
            <a:spLocks noGrp="1"/>
          </p:cNvSpPr>
          <p:nvPr>
            <p:ph type="pic" sz="quarter" idx="14"/>
          </p:nvPr>
        </p:nvSpPr>
        <p:spPr>
          <a:xfrm>
            <a:off x="6234818" y="583692"/>
            <a:ext cx="5403684" cy="1489882"/>
          </a:xfrm>
          <a:custGeom>
            <a:avLst/>
            <a:gdLst>
              <a:gd name="connsiteX0" fmla="*/ 0 w 5403684"/>
              <a:gd name="connsiteY0" fmla="*/ 0 h 1572608"/>
              <a:gd name="connsiteX1" fmla="*/ 5141577 w 5403684"/>
              <a:gd name="connsiteY1" fmla="*/ 0 h 1572608"/>
              <a:gd name="connsiteX2" fmla="*/ 5403684 w 5403684"/>
              <a:gd name="connsiteY2" fmla="*/ 262107 h 1572608"/>
              <a:gd name="connsiteX3" fmla="*/ 5403684 w 5403684"/>
              <a:gd name="connsiteY3" fmla="*/ 1572608 h 1572608"/>
              <a:gd name="connsiteX4" fmla="*/ 0 w 5403684"/>
              <a:gd name="connsiteY4" fmla="*/ 1572608 h 157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684" h="1572608">
                <a:moveTo>
                  <a:pt x="0" y="0"/>
                </a:moveTo>
                <a:lnTo>
                  <a:pt x="5141577" y="0"/>
                </a:lnTo>
                <a:cubicBezTo>
                  <a:pt x="5286335" y="0"/>
                  <a:pt x="5403684" y="117349"/>
                  <a:pt x="5403684" y="262107"/>
                </a:cubicBezTo>
                <a:lnTo>
                  <a:pt x="5403684" y="1572608"/>
                </a:lnTo>
                <a:lnTo>
                  <a:pt x="0" y="1572608"/>
                </a:lnTo>
                <a:close/>
              </a:path>
            </a:pathLst>
          </a:custGeom>
        </p:spPr>
        <p:txBody>
          <a:bodyPr wrap="square">
            <a:noAutofit/>
          </a:bodyPr>
          <a:lstStyle>
            <a:lvl1pPr marL="0" indent="0">
              <a:buNone/>
              <a:defRPr sz="1400"/>
            </a:lvl1pPr>
          </a:lstStyle>
          <a:p>
            <a:r>
              <a:rPr lang="en-US"/>
              <a:t>Click icon to add picture</a:t>
            </a:r>
          </a:p>
        </p:txBody>
      </p:sp>
      <p:sp>
        <p:nvSpPr>
          <p:cNvPr id="30" name="Title 1">
            <a:extLst>
              <a:ext uri="{FF2B5EF4-FFF2-40B4-BE49-F238E27FC236}">
                <a16:creationId xmlns:a16="http://schemas.microsoft.com/office/drawing/2014/main" id="{F52ABCF0-0F8D-82C1-53AA-ED3504C63710}"/>
              </a:ext>
            </a:extLst>
          </p:cNvPr>
          <p:cNvSpPr>
            <a:spLocks noGrp="1"/>
          </p:cNvSpPr>
          <p:nvPr>
            <p:ph type="title"/>
          </p:nvPr>
        </p:nvSpPr>
        <p:spPr>
          <a:xfrm>
            <a:off x="571499" y="1232328"/>
            <a:ext cx="4699001" cy="841248"/>
          </a:xfrm>
        </p:spPr>
        <p:txBody>
          <a:bodyPr/>
          <a:lstStyle/>
          <a:p>
            <a:r>
              <a:rPr lang="en-US"/>
              <a:t>Click to edit Master title style</a:t>
            </a:r>
          </a:p>
        </p:txBody>
      </p:sp>
      <p:sp>
        <p:nvSpPr>
          <p:cNvPr id="40" name="Text Placeholder 11">
            <a:extLst>
              <a:ext uri="{FF2B5EF4-FFF2-40B4-BE49-F238E27FC236}">
                <a16:creationId xmlns:a16="http://schemas.microsoft.com/office/drawing/2014/main" id="{DD7FD1ED-F16A-B697-16F7-D41D3060C301}"/>
              </a:ext>
            </a:extLst>
          </p:cNvPr>
          <p:cNvSpPr>
            <a:spLocks noGrp="1"/>
          </p:cNvSpPr>
          <p:nvPr>
            <p:ph type="body" sz="quarter" idx="35"/>
          </p:nvPr>
        </p:nvSpPr>
        <p:spPr>
          <a:xfrm>
            <a:off x="571500" y="2286000"/>
            <a:ext cx="4699000" cy="457200"/>
          </a:xfrm>
        </p:spPr>
        <p:txBody>
          <a:bodyPr/>
          <a:lstStyle>
            <a:lvl1pPr marL="0" indent="0">
              <a:lnSpc>
                <a:spcPct val="90000"/>
              </a:lnSpc>
              <a:buNone/>
              <a:defRPr sz="14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32" name="Text Placeholder 34">
            <a:extLst>
              <a:ext uri="{FF2B5EF4-FFF2-40B4-BE49-F238E27FC236}">
                <a16:creationId xmlns:a16="http://schemas.microsoft.com/office/drawing/2014/main" id="{4E47228C-5915-0FE3-0377-2D713CBC7338}"/>
              </a:ext>
            </a:extLst>
          </p:cNvPr>
          <p:cNvSpPr>
            <a:spLocks noGrp="1"/>
          </p:cNvSpPr>
          <p:nvPr>
            <p:ph type="body" sz="quarter" idx="30" hasCustomPrompt="1"/>
          </p:nvPr>
        </p:nvSpPr>
        <p:spPr>
          <a:xfrm>
            <a:off x="571500" y="2955624"/>
            <a:ext cx="2814017" cy="195539"/>
          </a:xfrm>
        </p:spPr>
        <p:txBody>
          <a:bodyPr anchor="b"/>
          <a:lstStyle>
            <a:lvl1pPr marL="0" indent="0">
              <a:lnSpc>
                <a:spcPct val="100000"/>
              </a:lnSpc>
              <a:buNone/>
              <a:defRPr sz="1000" b="1"/>
            </a:lvl1pPr>
            <a:lvl2pPr marL="227012" indent="0">
              <a:buNone/>
              <a:defRPr sz="900"/>
            </a:lvl2pPr>
            <a:lvl3pPr marL="460375" indent="0">
              <a:buNone/>
              <a:defRPr sz="900"/>
            </a:lvl3pPr>
            <a:lvl4pPr marL="625475" indent="0">
              <a:buNone/>
              <a:defRPr sz="900"/>
            </a:lvl4pPr>
            <a:lvl5pPr marL="798513" indent="0">
              <a:buNone/>
              <a:defRPr sz="900"/>
            </a:lvl5pPr>
          </a:lstStyle>
          <a:p>
            <a:pPr lvl="0"/>
            <a:r>
              <a:rPr lang="en-US"/>
              <a:t>Why</a:t>
            </a:r>
          </a:p>
        </p:txBody>
      </p:sp>
      <p:sp>
        <p:nvSpPr>
          <p:cNvPr id="35" name="Text Placeholder 44">
            <a:extLst>
              <a:ext uri="{FF2B5EF4-FFF2-40B4-BE49-F238E27FC236}">
                <a16:creationId xmlns:a16="http://schemas.microsoft.com/office/drawing/2014/main" id="{625A3377-53FB-6855-BDCA-183857C094D6}"/>
              </a:ext>
            </a:extLst>
          </p:cNvPr>
          <p:cNvSpPr>
            <a:spLocks noGrp="1"/>
          </p:cNvSpPr>
          <p:nvPr>
            <p:ph type="body" sz="quarter" idx="23"/>
          </p:nvPr>
        </p:nvSpPr>
        <p:spPr>
          <a:xfrm>
            <a:off x="571497" y="3329837"/>
            <a:ext cx="2814017" cy="2332591"/>
          </a:xfrm>
        </p:spPr>
        <p:txBody>
          <a:bodyPr/>
          <a:lstStyle>
            <a:lvl1pPr marL="114300" indent="-114300">
              <a:spcBef>
                <a:spcPts val="0"/>
              </a:spcBef>
              <a:defRPr sz="1000"/>
            </a:lvl1pPr>
            <a:lvl2pPr marL="342900" indent="-115888">
              <a:spcBef>
                <a:spcPts val="0"/>
              </a:spcBef>
              <a:defRPr sz="1000"/>
            </a:lvl2pPr>
            <a:lvl3pPr marL="571500" indent="-111125">
              <a:spcBef>
                <a:spcPts val="0"/>
              </a:spcBef>
              <a:defRPr sz="1000"/>
            </a:lvl3pPr>
            <a:lvl4pPr marL="747713" indent="-122238">
              <a:spcBef>
                <a:spcPts val="0"/>
              </a:spcBef>
              <a:defRPr sz="1000"/>
            </a:lvl4pPr>
            <a:lvl5pPr marL="914400" indent="-115888">
              <a:spcBef>
                <a:spcPts val="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34">
            <a:extLst>
              <a:ext uri="{FF2B5EF4-FFF2-40B4-BE49-F238E27FC236}">
                <a16:creationId xmlns:a16="http://schemas.microsoft.com/office/drawing/2014/main" id="{DCFEDDC6-F8EC-0D1A-7A95-4857D03A9E6C}"/>
              </a:ext>
            </a:extLst>
          </p:cNvPr>
          <p:cNvSpPr>
            <a:spLocks noGrp="1"/>
          </p:cNvSpPr>
          <p:nvPr>
            <p:ph type="body" sz="quarter" idx="31" hasCustomPrompt="1"/>
          </p:nvPr>
        </p:nvSpPr>
        <p:spPr>
          <a:xfrm>
            <a:off x="4337317" y="2955624"/>
            <a:ext cx="2814017" cy="195539"/>
          </a:xfrm>
        </p:spPr>
        <p:txBody>
          <a:bodyPr anchor="b"/>
          <a:lstStyle>
            <a:lvl1pPr marL="0" indent="0">
              <a:lnSpc>
                <a:spcPct val="100000"/>
              </a:lnSpc>
              <a:buNone/>
              <a:defRPr sz="1000" b="1"/>
            </a:lvl1pPr>
            <a:lvl2pPr marL="227012" indent="0">
              <a:buNone/>
              <a:defRPr sz="900"/>
            </a:lvl2pPr>
            <a:lvl3pPr marL="460375" indent="0">
              <a:buNone/>
              <a:defRPr sz="900"/>
            </a:lvl3pPr>
            <a:lvl4pPr marL="625475" indent="0">
              <a:buNone/>
              <a:defRPr sz="900"/>
            </a:lvl4pPr>
            <a:lvl5pPr marL="798513" indent="0">
              <a:buNone/>
              <a:defRPr sz="900"/>
            </a:lvl5pPr>
          </a:lstStyle>
          <a:p>
            <a:pPr lvl="0"/>
            <a:r>
              <a:rPr lang="en-US"/>
              <a:t>What</a:t>
            </a:r>
          </a:p>
        </p:txBody>
      </p:sp>
      <p:sp>
        <p:nvSpPr>
          <p:cNvPr id="37" name="Text Placeholder 44">
            <a:extLst>
              <a:ext uri="{FF2B5EF4-FFF2-40B4-BE49-F238E27FC236}">
                <a16:creationId xmlns:a16="http://schemas.microsoft.com/office/drawing/2014/main" id="{95D00069-6290-0029-DA84-7D4F4C201387}"/>
              </a:ext>
            </a:extLst>
          </p:cNvPr>
          <p:cNvSpPr>
            <a:spLocks noGrp="1"/>
          </p:cNvSpPr>
          <p:nvPr>
            <p:ph type="body" sz="quarter" idx="33"/>
          </p:nvPr>
        </p:nvSpPr>
        <p:spPr>
          <a:xfrm>
            <a:off x="4337317" y="3329838"/>
            <a:ext cx="2814017" cy="2956662"/>
          </a:xfrm>
        </p:spPr>
        <p:txBody>
          <a:bodyPr/>
          <a:lstStyle>
            <a:lvl1pPr marL="114300" indent="-114300">
              <a:spcBef>
                <a:spcPts val="0"/>
              </a:spcBef>
              <a:defRPr sz="1000"/>
            </a:lvl1pPr>
            <a:lvl2pPr marL="342900" indent="-115888">
              <a:spcBef>
                <a:spcPts val="0"/>
              </a:spcBef>
              <a:defRPr sz="1000"/>
            </a:lvl2pPr>
            <a:lvl3pPr marL="571500" indent="-111125">
              <a:spcBef>
                <a:spcPts val="0"/>
              </a:spcBef>
              <a:defRPr sz="1000"/>
            </a:lvl3pPr>
            <a:lvl4pPr marL="747713" indent="-122238">
              <a:spcBef>
                <a:spcPts val="0"/>
              </a:spcBef>
              <a:defRPr sz="1000"/>
            </a:lvl4pPr>
            <a:lvl5pPr marL="914400" indent="-115888">
              <a:spcBef>
                <a:spcPts val="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4">
            <a:extLst>
              <a:ext uri="{FF2B5EF4-FFF2-40B4-BE49-F238E27FC236}">
                <a16:creationId xmlns:a16="http://schemas.microsoft.com/office/drawing/2014/main" id="{99E42E70-6B26-F41D-4C4C-973CF011A7CD}"/>
              </a:ext>
            </a:extLst>
          </p:cNvPr>
          <p:cNvSpPr>
            <a:spLocks noGrp="1"/>
          </p:cNvSpPr>
          <p:nvPr>
            <p:ph type="body" sz="quarter" idx="32" hasCustomPrompt="1"/>
          </p:nvPr>
        </p:nvSpPr>
        <p:spPr>
          <a:xfrm>
            <a:off x="8098994" y="2955624"/>
            <a:ext cx="2814017" cy="195539"/>
          </a:xfrm>
        </p:spPr>
        <p:txBody>
          <a:bodyPr anchor="b"/>
          <a:lstStyle>
            <a:lvl1pPr marL="0" indent="0">
              <a:lnSpc>
                <a:spcPct val="100000"/>
              </a:lnSpc>
              <a:buNone/>
              <a:defRPr sz="1000" b="1"/>
            </a:lvl1pPr>
            <a:lvl2pPr marL="227012" indent="0">
              <a:buNone/>
              <a:defRPr sz="900"/>
            </a:lvl2pPr>
            <a:lvl3pPr marL="460375" indent="0">
              <a:buNone/>
              <a:defRPr sz="900"/>
            </a:lvl3pPr>
            <a:lvl4pPr marL="625475" indent="0">
              <a:buNone/>
              <a:defRPr sz="900"/>
            </a:lvl4pPr>
            <a:lvl5pPr marL="798513" indent="0">
              <a:buNone/>
              <a:defRPr sz="900"/>
            </a:lvl5pPr>
          </a:lstStyle>
          <a:p>
            <a:pPr lvl="0"/>
            <a:r>
              <a:rPr lang="en-US"/>
              <a:t>Wow</a:t>
            </a:r>
          </a:p>
        </p:txBody>
      </p:sp>
      <p:sp>
        <p:nvSpPr>
          <p:cNvPr id="38" name="Text Placeholder 44">
            <a:extLst>
              <a:ext uri="{FF2B5EF4-FFF2-40B4-BE49-F238E27FC236}">
                <a16:creationId xmlns:a16="http://schemas.microsoft.com/office/drawing/2014/main" id="{5F1C306B-6778-A862-057F-A596F5708323}"/>
              </a:ext>
            </a:extLst>
          </p:cNvPr>
          <p:cNvSpPr>
            <a:spLocks noGrp="1"/>
          </p:cNvSpPr>
          <p:nvPr>
            <p:ph type="body" sz="quarter" idx="34"/>
          </p:nvPr>
        </p:nvSpPr>
        <p:spPr>
          <a:xfrm>
            <a:off x="8098994" y="3329838"/>
            <a:ext cx="2814017" cy="2956662"/>
          </a:xfrm>
        </p:spPr>
        <p:txBody>
          <a:bodyPr/>
          <a:lstStyle>
            <a:lvl1pPr marL="114300" indent="-114300">
              <a:spcBef>
                <a:spcPts val="0"/>
              </a:spcBef>
              <a:defRPr sz="1000"/>
            </a:lvl1pPr>
            <a:lvl2pPr marL="342900" indent="-115888">
              <a:spcBef>
                <a:spcPts val="0"/>
              </a:spcBef>
              <a:defRPr sz="1000"/>
            </a:lvl2pPr>
            <a:lvl3pPr marL="571500" indent="-111125">
              <a:spcBef>
                <a:spcPts val="0"/>
              </a:spcBef>
              <a:defRPr sz="1000"/>
            </a:lvl3pPr>
            <a:lvl4pPr marL="747713" indent="-122238">
              <a:spcBef>
                <a:spcPts val="0"/>
              </a:spcBef>
              <a:defRPr sz="1000"/>
            </a:lvl4pPr>
            <a:lvl5pPr marL="914400" indent="-115888">
              <a:spcBef>
                <a:spcPts val="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4">
            <a:extLst>
              <a:ext uri="{FF2B5EF4-FFF2-40B4-BE49-F238E27FC236}">
                <a16:creationId xmlns:a16="http://schemas.microsoft.com/office/drawing/2014/main" id="{C41AABE2-EE86-8EE5-B351-2F0D94AC111B}"/>
              </a:ext>
            </a:extLst>
          </p:cNvPr>
          <p:cNvSpPr>
            <a:spLocks noGrp="1"/>
          </p:cNvSpPr>
          <p:nvPr>
            <p:ph type="body" sz="quarter" idx="17"/>
          </p:nvPr>
        </p:nvSpPr>
        <p:spPr>
          <a:xfrm>
            <a:off x="571500" y="5879600"/>
            <a:ext cx="2231134" cy="406900"/>
          </a:xfrm>
        </p:spPr>
        <p:txBody>
          <a:bodyPr/>
          <a:lstStyle>
            <a:lvl1pPr marL="0" indent="0">
              <a:buNone/>
              <a:defRPr sz="1000"/>
            </a:lvl1pPr>
            <a:lvl2pPr marL="227012" indent="0">
              <a:buNone/>
              <a:defRPr sz="900"/>
            </a:lvl2pPr>
            <a:lvl3pPr marL="460375" indent="0">
              <a:buNone/>
              <a:defRPr sz="900"/>
            </a:lvl3pPr>
            <a:lvl4pPr marL="625475" indent="0">
              <a:buNone/>
              <a:defRPr sz="900"/>
            </a:lvl4pPr>
            <a:lvl5pPr marL="798513" indent="0">
              <a:buNone/>
              <a:defRPr sz="900"/>
            </a:lvl5pPr>
          </a:lstStyle>
          <a:p>
            <a:pPr lvl="0"/>
            <a:r>
              <a:rPr lang="en-US"/>
              <a:t>Click to edit Master text styles</a:t>
            </a:r>
          </a:p>
        </p:txBody>
      </p:sp>
      <p:sp>
        <p:nvSpPr>
          <p:cNvPr id="3" name="Footer Placeholder 2">
            <a:extLst>
              <a:ext uri="{FF2B5EF4-FFF2-40B4-BE49-F238E27FC236}">
                <a16:creationId xmlns:a16="http://schemas.microsoft.com/office/drawing/2014/main" id="{0D75BED6-89F2-2FE6-C8BB-DCF2CF86042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0B703584-C487-B34F-2B5C-F9A9969CD5E8}"/>
              </a:ext>
              <a:ext uri="{C183D7F6-B498-43B3-948B-1728B52AA6E4}">
                <adec:decorative xmlns:adec="http://schemas.microsoft.com/office/drawing/2017/decorative" val="1"/>
              </a:ext>
            </a:extLst>
          </p:cNvPr>
          <p:cNvSpPr>
            <a:spLocks noGrp="1"/>
          </p:cNvSpPr>
          <p:nvPr>
            <p:ph type="dt" sz="half" idx="11"/>
          </p:nvPr>
        </p:nvSpPr>
        <p:spPr/>
        <p:txBody>
          <a:bodyPr/>
          <a:lstStyle/>
          <a:p>
            <a:fld id="{C99E96F2-1A31-48EF-9DB9-7D559E5AC5CD}" type="datetimeyyyy">
              <a:rPr lang="en-US" smtClean="0"/>
              <a:t>2025</a:t>
            </a:fld>
            <a:endParaRPr lang="en-US"/>
          </a:p>
        </p:txBody>
      </p:sp>
      <p:sp>
        <p:nvSpPr>
          <p:cNvPr id="5" name="Slide Number Placeholder 4">
            <a:extLst>
              <a:ext uri="{FF2B5EF4-FFF2-40B4-BE49-F238E27FC236}">
                <a16:creationId xmlns:a16="http://schemas.microsoft.com/office/drawing/2014/main" id="{9BEFD26E-5268-A28D-B7DC-884BB2EB825F}"/>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1706147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sultant Profil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4F88508-6093-78DA-EC40-1090B8A18CE5}"/>
              </a:ext>
              <a:ext uri="{C183D7F6-B498-43B3-948B-1728B52AA6E4}">
                <adec:decorative xmlns:adec="http://schemas.microsoft.com/office/drawing/2017/decorative" val="1"/>
              </a:ext>
            </a:extLst>
          </p:cNvPr>
          <p:cNvSpPr>
            <a:spLocks noGrp="1"/>
          </p:cNvSpPr>
          <p:nvPr>
            <p:ph type="pic" sz="quarter" idx="13"/>
          </p:nvPr>
        </p:nvSpPr>
        <p:spPr>
          <a:xfrm>
            <a:off x="571501" y="571500"/>
            <a:ext cx="1865376" cy="1865376"/>
          </a:xfrm>
          <a:custGeom>
            <a:avLst/>
            <a:gdLst>
              <a:gd name="connsiteX0" fmla="*/ 0 w 1651000"/>
              <a:gd name="connsiteY0" fmla="*/ 0 h 1373005"/>
              <a:gd name="connsiteX1" fmla="*/ 1651000 w 1651000"/>
              <a:gd name="connsiteY1" fmla="*/ 0 h 1373005"/>
              <a:gd name="connsiteX2" fmla="*/ 1651000 w 1651000"/>
              <a:gd name="connsiteY2" fmla="*/ 1144166 h 1373005"/>
              <a:gd name="connsiteX3" fmla="*/ 1422161 w 1651000"/>
              <a:gd name="connsiteY3" fmla="*/ 1373005 h 1373005"/>
              <a:gd name="connsiteX4" fmla="*/ 0 w 1651000"/>
              <a:gd name="connsiteY4" fmla="*/ 1373005 h 137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0" h="1373005">
                <a:moveTo>
                  <a:pt x="0" y="0"/>
                </a:moveTo>
                <a:lnTo>
                  <a:pt x="1651000" y="0"/>
                </a:lnTo>
                <a:lnTo>
                  <a:pt x="1651000" y="1144166"/>
                </a:lnTo>
                <a:cubicBezTo>
                  <a:pt x="1651000" y="1270550"/>
                  <a:pt x="1548545" y="1373005"/>
                  <a:pt x="1422161" y="1373005"/>
                </a:cubicBezTo>
                <a:lnTo>
                  <a:pt x="0" y="1373005"/>
                </a:lnTo>
                <a:close/>
              </a:path>
            </a:pathLst>
          </a:custGeom>
        </p:spPr>
        <p:txBody>
          <a:bodyPr wrap="square">
            <a:noAutofit/>
          </a:bodyPr>
          <a:lstStyle>
            <a:lvl1pPr marL="0" indent="0">
              <a:buNone/>
              <a:defRPr/>
            </a:lvl1pPr>
          </a:lstStyle>
          <a:p>
            <a:r>
              <a:rPr lang="en-US"/>
              <a:t>Click icon to add picture</a:t>
            </a:r>
          </a:p>
        </p:txBody>
      </p:sp>
      <p:cxnSp>
        <p:nvCxnSpPr>
          <p:cNvPr id="12" name="Straight Connector 11">
            <a:extLst>
              <a:ext uri="{FF2B5EF4-FFF2-40B4-BE49-F238E27FC236}">
                <a16:creationId xmlns:a16="http://schemas.microsoft.com/office/drawing/2014/main" id="{448F380C-D9F2-AC7E-CC4B-ACF105A8DA0F}"/>
              </a:ext>
              <a:ext uri="{C183D7F6-B498-43B3-948B-1728B52AA6E4}">
                <adec:decorative xmlns:adec="http://schemas.microsoft.com/office/drawing/2017/decorative" val="1"/>
              </a:ext>
            </a:extLst>
          </p:cNvPr>
          <p:cNvCxnSpPr>
            <a:cxnSpLocks/>
          </p:cNvCxnSpPr>
          <p:nvPr userDrawn="1"/>
        </p:nvCxnSpPr>
        <p:spPr>
          <a:xfrm flipH="1">
            <a:off x="9969499" y="1377682"/>
            <a:ext cx="1651000" cy="0"/>
          </a:xfrm>
          <a:prstGeom prst="line">
            <a:avLst/>
          </a:prstGeom>
          <a:ln w="9525" cap="flat">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2DB5DF-F1EF-1BD1-2308-31D13FF94952}"/>
              </a:ext>
              <a:ext uri="{C183D7F6-B498-43B3-948B-1728B52AA6E4}">
                <adec:decorative xmlns:adec="http://schemas.microsoft.com/office/drawing/2017/decorative" val="1"/>
              </a:ext>
            </a:extLst>
          </p:cNvPr>
          <p:cNvCxnSpPr>
            <a:cxnSpLocks/>
          </p:cNvCxnSpPr>
          <p:nvPr userDrawn="1"/>
        </p:nvCxnSpPr>
        <p:spPr>
          <a:xfrm flipH="1">
            <a:off x="5272527" y="1374871"/>
            <a:ext cx="3766445" cy="1"/>
          </a:xfrm>
          <a:prstGeom prst="line">
            <a:avLst/>
          </a:prstGeom>
          <a:ln w="9525" cap="flat">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E54A77A-3D12-63EA-66F3-ED1B3850380D}"/>
              </a:ext>
            </a:extLst>
          </p:cNvPr>
          <p:cNvSpPr>
            <a:spLocks noGrp="1"/>
          </p:cNvSpPr>
          <p:nvPr>
            <p:ph type="title" hasCustomPrompt="1"/>
          </p:nvPr>
        </p:nvSpPr>
        <p:spPr>
          <a:xfrm>
            <a:off x="567943" y="2741195"/>
            <a:ext cx="3740914" cy="990600"/>
          </a:xfrm>
        </p:spPr>
        <p:txBody>
          <a:bodyPr anchor="b"/>
          <a:lstStyle>
            <a:lvl1pPr>
              <a:defRPr/>
            </a:lvl1pPr>
          </a:lstStyle>
          <a:p>
            <a:r>
              <a:rPr lang="en-US" err="1"/>
              <a:t>Firstname</a:t>
            </a:r>
            <a:r>
              <a:rPr lang="en-US"/>
              <a:t> </a:t>
            </a:r>
            <a:r>
              <a:rPr lang="en-US" err="1"/>
              <a:t>Lastname</a:t>
            </a:r>
            <a:endParaRPr lang="en-US"/>
          </a:p>
        </p:txBody>
      </p:sp>
      <p:sp>
        <p:nvSpPr>
          <p:cNvPr id="21" name="Text Placeholder 20">
            <a:extLst>
              <a:ext uri="{FF2B5EF4-FFF2-40B4-BE49-F238E27FC236}">
                <a16:creationId xmlns:a16="http://schemas.microsoft.com/office/drawing/2014/main" id="{1188EF8E-2193-0355-E7DC-3D4D323EB293}"/>
              </a:ext>
            </a:extLst>
          </p:cNvPr>
          <p:cNvSpPr>
            <a:spLocks noGrp="1"/>
          </p:cNvSpPr>
          <p:nvPr>
            <p:ph type="body" sz="quarter" idx="14"/>
          </p:nvPr>
        </p:nvSpPr>
        <p:spPr>
          <a:xfrm>
            <a:off x="571500" y="3924297"/>
            <a:ext cx="3740914" cy="2171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5">
            <a:extLst>
              <a:ext uri="{FF2B5EF4-FFF2-40B4-BE49-F238E27FC236}">
                <a16:creationId xmlns:a16="http://schemas.microsoft.com/office/drawing/2014/main" id="{EA1F67B3-9AE4-394F-690C-1A721AF84FDE}"/>
              </a:ext>
            </a:extLst>
          </p:cNvPr>
          <p:cNvSpPr>
            <a:spLocks noGrp="1"/>
          </p:cNvSpPr>
          <p:nvPr>
            <p:ph type="body" sz="quarter" idx="17" hasCustomPrompt="1"/>
          </p:nvPr>
        </p:nvSpPr>
        <p:spPr>
          <a:xfrm>
            <a:off x="5272527" y="571500"/>
            <a:ext cx="3757173" cy="622028"/>
          </a:xfrm>
        </p:spPr>
        <p:txBody>
          <a:bodyPr anchor="b"/>
          <a:lstStyle>
            <a:lvl1pPr marL="0" indent="0">
              <a:buNone/>
              <a:defRPr sz="1200" b="1" cap="all" spc="150" baseline="0">
                <a:solidFill>
                  <a:schemeClr val="accent1"/>
                </a:solidFill>
              </a:defRPr>
            </a:lvl1pPr>
            <a:lvl2pPr marL="227012" indent="0">
              <a:buNone/>
              <a:defRPr/>
            </a:lvl2pPr>
          </a:lstStyle>
          <a:p>
            <a:pPr lvl="0"/>
            <a:r>
              <a:rPr lang="en-US"/>
              <a:t>Relevant experience</a:t>
            </a:r>
          </a:p>
        </p:txBody>
      </p:sp>
      <p:sp>
        <p:nvSpPr>
          <p:cNvPr id="23" name="Text Placeholder 22">
            <a:extLst>
              <a:ext uri="{FF2B5EF4-FFF2-40B4-BE49-F238E27FC236}">
                <a16:creationId xmlns:a16="http://schemas.microsoft.com/office/drawing/2014/main" id="{B406DB24-9BAB-801B-17BA-45ECF4C90F9C}"/>
              </a:ext>
            </a:extLst>
          </p:cNvPr>
          <p:cNvSpPr>
            <a:spLocks noGrp="1"/>
          </p:cNvSpPr>
          <p:nvPr>
            <p:ph type="body" sz="quarter" idx="15"/>
          </p:nvPr>
        </p:nvSpPr>
        <p:spPr>
          <a:xfrm>
            <a:off x="5273675" y="1562100"/>
            <a:ext cx="3765297" cy="4533896"/>
          </a:xfrm>
        </p:spPr>
        <p:txBody>
          <a:bodyPr/>
          <a:lstStyle>
            <a:lvl1pPr marL="120650" indent="-120650">
              <a:defRPr sz="1000"/>
            </a:lvl1pPr>
            <a:lvl2pPr marL="403225" indent="-176213">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5">
            <a:extLst>
              <a:ext uri="{FF2B5EF4-FFF2-40B4-BE49-F238E27FC236}">
                <a16:creationId xmlns:a16="http://schemas.microsoft.com/office/drawing/2014/main" id="{44272DFB-858B-3160-31AA-257667556531}"/>
              </a:ext>
            </a:extLst>
          </p:cNvPr>
          <p:cNvSpPr>
            <a:spLocks noGrp="1"/>
          </p:cNvSpPr>
          <p:nvPr>
            <p:ph type="body" sz="quarter" idx="18" hasCustomPrompt="1"/>
          </p:nvPr>
        </p:nvSpPr>
        <p:spPr>
          <a:xfrm>
            <a:off x="9984258" y="571500"/>
            <a:ext cx="1620267" cy="622022"/>
          </a:xfrm>
        </p:spPr>
        <p:txBody>
          <a:bodyPr anchor="b"/>
          <a:lstStyle>
            <a:lvl1pPr marL="0" indent="0">
              <a:buNone/>
              <a:defRPr sz="1200" b="1" cap="all" spc="150" baseline="0">
                <a:solidFill>
                  <a:schemeClr val="accent1"/>
                </a:solidFill>
              </a:defRPr>
            </a:lvl1pPr>
            <a:lvl2pPr marL="227012" indent="0">
              <a:buNone/>
              <a:defRPr/>
            </a:lvl2pPr>
          </a:lstStyle>
          <a:p>
            <a:pPr lvl="0"/>
            <a:r>
              <a:rPr lang="en-US"/>
              <a:t>Skills</a:t>
            </a:r>
          </a:p>
        </p:txBody>
      </p:sp>
      <p:sp>
        <p:nvSpPr>
          <p:cNvPr id="24" name="Text Placeholder 22">
            <a:extLst>
              <a:ext uri="{FF2B5EF4-FFF2-40B4-BE49-F238E27FC236}">
                <a16:creationId xmlns:a16="http://schemas.microsoft.com/office/drawing/2014/main" id="{4CD92990-27E5-6EF1-B05C-48005CB63B1F}"/>
              </a:ext>
            </a:extLst>
          </p:cNvPr>
          <p:cNvSpPr>
            <a:spLocks noGrp="1"/>
          </p:cNvSpPr>
          <p:nvPr>
            <p:ph type="body" sz="quarter" idx="16"/>
          </p:nvPr>
        </p:nvSpPr>
        <p:spPr>
          <a:xfrm>
            <a:off x="9984258" y="1562100"/>
            <a:ext cx="1620267" cy="4533896"/>
          </a:xfrm>
        </p:spPr>
        <p:txBody>
          <a:bodyPr/>
          <a:lstStyle>
            <a:lvl1pPr marL="120650" indent="-120650">
              <a:defRPr sz="1000"/>
            </a:lvl1pPr>
            <a:lvl2pPr marL="403225" indent="-176213">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5C91D87-AF4A-FFD7-017B-CA0304C1C90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A2902595-FEAC-6B1C-4520-58B29666C7E0}"/>
              </a:ext>
              <a:ext uri="{C183D7F6-B498-43B3-948B-1728B52AA6E4}">
                <adec:decorative xmlns:adec="http://schemas.microsoft.com/office/drawing/2017/decorative" val="1"/>
              </a:ext>
            </a:extLst>
          </p:cNvPr>
          <p:cNvSpPr>
            <a:spLocks noGrp="1"/>
          </p:cNvSpPr>
          <p:nvPr>
            <p:ph type="dt" sz="half" idx="11"/>
          </p:nvPr>
        </p:nvSpPr>
        <p:spPr/>
        <p:txBody>
          <a:bodyPr/>
          <a:lstStyle/>
          <a:p>
            <a:fld id="{2A25A080-1792-4392-BE38-5E620E52C462}" type="datetimeyyyy">
              <a:rPr lang="en-US" smtClean="0"/>
              <a:t>2025</a:t>
            </a:fld>
            <a:endParaRPr lang="en-US"/>
          </a:p>
        </p:txBody>
      </p:sp>
      <p:sp>
        <p:nvSpPr>
          <p:cNvPr id="5" name="Slide Number Placeholder 4">
            <a:extLst>
              <a:ext uri="{FF2B5EF4-FFF2-40B4-BE49-F238E27FC236}">
                <a16:creationId xmlns:a16="http://schemas.microsoft.com/office/drawing/2014/main" id="{FB782E6F-431A-7665-4546-3ED0A1E01C19}"/>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198373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wo image w/ squar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C273D-5BD8-E7E1-85A0-178676E45CC2}"/>
              </a:ext>
              <a:ext uri="{C183D7F6-B498-43B3-948B-1728B52AA6E4}">
                <adec:decorative xmlns:adec="http://schemas.microsoft.com/office/drawing/2017/decorative" val="1"/>
              </a:ext>
            </a:extLst>
          </p:cNvPr>
          <p:cNvSpPr/>
          <p:nvPr userDrawn="1"/>
        </p:nvSpPr>
        <p:spPr>
          <a:xfrm>
            <a:off x="0" y="0"/>
            <a:ext cx="6096000" cy="3562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Text Placeholder 16">
            <a:extLst>
              <a:ext uri="{FF2B5EF4-FFF2-40B4-BE49-F238E27FC236}">
                <a16:creationId xmlns:a16="http://schemas.microsoft.com/office/drawing/2014/main" id="{D098AB90-6E8A-85D3-32C9-317E798AFDFA}"/>
              </a:ext>
            </a:extLst>
          </p:cNvPr>
          <p:cNvSpPr>
            <a:spLocks noGrp="1"/>
          </p:cNvSpPr>
          <p:nvPr>
            <p:ph type="body" sz="quarter" idx="16"/>
          </p:nvPr>
        </p:nvSpPr>
        <p:spPr>
          <a:xfrm>
            <a:off x="1282700" y="557170"/>
            <a:ext cx="3759200" cy="495017"/>
          </a:xfrm>
        </p:spPr>
        <p:txBody>
          <a:bodyPr anchor="b"/>
          <a:lstStyle>
            <a:lvl1pPr marL="0" indent="0">
              <a:lnSpc>
                <a:spcPct val="90000"/>
              </a:lnSpc>
              <a:buNone/>
              <a:defRPr sz="1200" b="1" cap="all" spc="150" baseline="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8AAD0F4C-FFBB-CC2D-83A4-15B41626479B}"/>
              </a:ext>
            </a:extLst>
          </p:cNvPr>
          <p:cNvSpPr>
            <a:spLocks noGrp="1"/>
          </p:cNvSpPr>
          <p:nvPr>
            <p:ph type="body" sz="quarter" idx="15"/>
          </p:nvPr>
        </p:nvSpPr>
        <p:spPr>
          <a:xfrm>
            <a:off x="1282700" y="1235034"/>
            <a:ext cx="3759200" cy="1508166"/>
          </a:xfrm>
        </p:spPr>
        <p:txBody>
          <a:bodyPr/>
          <a:lstStyle>
            <a:lvl1pPr marL="0" indent="0">
              <a:buNone/>
              <a:defRPr sz="2200">
                <a:solidFill>
                  <a:schemeClr val="bg1"/>
                </a:solidFill>
              </a:defRPr>
            </a:lvl1pPr>
          </a:lstStyle>
          <a:p>
            <a:pPr lvl="0"/>
            <a:r>
              <a:rPr lang="en-US"/>
              <a:t>Click to edit Master text styles</a:t>
            </a:r>
          </a:p>
        </p:txBody>
      </p:sp>
      <p:sp>
        <p:nvSpPr>
          <p:cNvPr id="15" name="Picture Placeholder 14">
            <a:extLst>
              <a:ext uri="{FF2B5EF4-FFF2-40B4-BE49-F238E27FC236}">
                <a16:creationId xmlns:a16="http://schemas.microsoft.com/office/drawing/2014/main" id="{297F2D4D-AB7F-7B88-CCF6-E5F697F5CAED}"/>
              </a:ext>
              <a:ext uri="{C183D7F6-B498-43B3-948B-1728B52AA6E4}">
                <adec:decorative xmlns:adec="http://schemas.microsoft.com/office/drawing/2017/decorative" val="0"/>
              </a:ext>
            </a:extLst>
          </p:cNvPr>
          <p:cNvSpPr>
            <a:spLocks noGrp="1"/>
          </p:cNvSpPr>
          <p:nvPr>
            <p:ph type="pic" sz="quarter" idx="14"/>
          </p:nvPr>
        </p:nvSpPr>
        <p:spPr>
          <a:xfrm>
            <a:off x="6096000" y="0"/>
            <a:ext cx="6102395" cy="3429000"/>
          </a:xfrm>
          <a:custGeom>
            <a:avLst/>
            <a:gdLst>
              <a:gd name="connsiteX0" fmla="*/ 0 w 6121605"/>
              <a:gd name="connsiteY0" fmla="*/ 0 h 3429000"/>
              <a:gd name="connsiteX1" fmla="*/ 6121605 w 6121605"/>
              <a:gd name="connsiteY1" fmla="*/ 0 h 3429000"/>
              <a:gd name="connsiteX2" fmla="*/ 6121605 w 6121605"/>
              <a:gd name="connsiteY2" fmla="*/ 2857489 h 3429000"/>
              <a:gd name="connsiteX3" fmla="*/ 5548895 w 6121605"/>
              <a:gd name="connsiteY3" fmla="*/ 3429000 h 3429000"/>
              <a:gd name="connsiteX4" fmla="*/ 0 w 6121605"/>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1605" h="3429000">
                <a:moveTo>
                  <a:pt x="0" y="0"/>
                </a:moveTo>
                <a:lnTo>
                  <a:pt x="6121605" y="0"/>
                </a:lnTo>
                <a:lnTo>
                  <a:pt x="6121605" y="2857489"/>
                </a:lnTo>
                <a:cubicBezTo>
                  <a:pt x="6121605" y="3173126"/>
                  <a:pt x="5865194" y="3429000"/>
                  <a:pt x="5548895" y="3429000"/>
                </a:cubicBezTo>
                <a:lnTo>
                  <a:pt x="0" y="3429000"/>
                </a:lnTo>
                <a:close/>
              </a:path>
            </a:pathLst>
          </a:custGeom>
        </p:spPr>
        <p:txBody>
          <a:bodyPr wrap="square">
            <a:noAutofit/>
          </a:bodyPr>
          <a:lstStyle/>
          <a:p>
            <a:r>
              <a:rPr lang="en-US"/>
              <a:t>Click icon to add picture</a:t>
            </a:r>
          </a:p>
        </p:txBody>
      </p:sp>
      <p:sp>
        <p:nvSpPr>
          <p:cNvPr id="12" name="Picture Placeholder 11">
            <a:extLst>
              <a:ext uri="{FF2B5EF4-FFF2-40B4-BE49-F238E27FC236}">
                <a16:creationId xmlns:a16="http://schemas.microsoft.com/office/drawing/2014/main" id="{B5409D05-3C98-D050-0D6F-2A2628CDF15A}"/>
              </a:ext>
              <a:ext uri="{C183D7F6-B498-43B3-948B-1728B52AA6E4}">
                <adec:decorative xmlns:adec="http://schemas.microsoft.com/office/drawing/2017/decorative" val="0"/>
              </a:ext>
            </a:extLst>
          </p:cNvPr>
          <p:cNvSpPr>
            <a:spLocks noGrp="1"/>
          </p:cNvSpPr>
          <p:nvPr>
            <p:ph type="pic" sz="quarter" idx="13"/>
          </p:nvPr>
        </p:nvSpPr>
        <p:spPr>
          <a:xfrm>
            <a:off x="0" y="3429000"/>
            <a:ext cx="6096000" cy="3436938"/>
          </a:xfrm>
        </p:spPr>
        <p:txBody>
          <a:bodyPr/>
          <a:lstStyle/>
          <a:p>
            <a:r>
              <a:rPr lang="en-US"/>
              <a:t>Click icon to add picture</a:t>
            </a:r>
          </a:p>
        </p:txBody>
      </p:sp>
      <p:sp>
        <p:nvSpPr>
          <p:cNvPr id="20" name="Text Placeholder 16">
            <a:extLst>
              <a:ext uri="{FF2B5EF4-FFF2-40B4-BE49-F238E27FC236}">
                <a16:creationId xmlns:a16="http://schemas.microsoft.com/office/drawing/2014/main" id="{4D365ABC-5996-98B8-0B33-725C6CAD5839}"/>
              </a:ext>
            </a:extLst>
          </p:cNvPr>
          <p:cNvSpPr>
            <a:spLocks noGrp="1"/>
          </p:cNvSpPr>
          <p:nvPr>
            <p:ph type="body" sz="quarter" idx="18"/>
          </p:nvPr>
        </p:nvSpPr>
        <p:spPr>
          <a:xfrm>
            <a:off x="7150100" y="4114800"/>
            <a:ext cx="3759200" cy="292165"/>
          </a:xfrm>
        </p:spPr>
        <p:txBody>
          <a:bodyPr anchor="b"/>
          <a:lstStyle>
            <a:lvl1pPr marL="0" indent="0">
              <a:lnSpc>
                <a:spcPct val="90000"/>
              </a:lnSpc>
              <a:buNone/>
              <a:defRPr sz="1200" b="1" cap="all" spc="150" baseline="0">
                <a:solidFill>
                  <a:schemeClr val="accent1"/>
                </a:solidFill>
              </a:defRPr>
            </a:lvl1pPr>
          </a:lstStyle>
          <a:p>
            <a:pPr lvl="0"/>
            <a:r>
              <a:rPr lang="en-US"/>
              <a:t>Click to edit Master text styles</a:t>
            </a:r>
          </a:p>
        </p:txBody>
      </p:sp>
      <p:sp>
        <p:nvSpPr>
          <p:cNvPr id="19" name="Text Placeholder 16">
            <a:extLst>
              <a:ext uri="{FF2B5EF4-FFF2-40B4-BE49-F238E27FC236}">
                <a16:creationId xmlns:a16="http://schemas.microsoft.com/office/drawing/2014/main" id="{51D26A1B-AE8E-5DFA-85FE-D7D5C971C935}"/>
              </a:ext>
            </a:extLst>
          </p:cNvPr>
          <p:cNvSpPr>
            <a:spLocks noGrp="1"/>
          </p:cNvSpPr>
          <p:nvPr>
            <p:ph type="body" sz="quarter" idx="17"/>
          </p:nvPr>
        </p:nvSpPr>
        <p:spPr>
          <a:xfrm>
            <a:off x="7150100" y="4589811"/>
            <a:ext cx="3759200" cy="1696687"/>
          </a:xfrm>
        </p:spPr>
        <p:txBody>
          <a:bodyPr/>
          <a:lstStyle>
            <a:lvl1pPr marL="0" indent="0">
              <a:buNone/>
              <a:defRPr sz="2200"/>
            </a:lvl1pPr>
          </a:lstStyle>
          <a:p>
            <a:pPr lvl="0"/>
            <a:r>
              <a:rPr lang="en-US"/>
              <a:t>Click to edit Master text styles</a:t>
            </a:r>
          </a:p>
        </p:txBody>
      </p:sp>
      <p:sp>
        <p:nvSpPr>
          <p:cNvPr id="3" name="Footer Placeholder 2">
            <a:extLst>
              <a:ext uri="{FF2B5EF4-FFF2-40B4-BE49-F238E27FC236}">
                <a16:creationId xmlns:a16="http://schemas.microsoft.com/office/drawing/2014/main" id="{D109148D-2336-4FD5-7678-BEC7A9C269E4}"/>
              </a:ext>
              <a:ext uri="{C183D7F6-B498-43B3-948B-1728B52AA6E4}">
                <adec:decorative xmlns:adec="http://schemas.microsoft.com/office/drawing/2017/decorative" val="1"/>
              </a:ext>
            </a:extLst>
          </p:cNvPr>
          <p:cNvSpPr>
            <a:spLocks noGrp="1"/>
          </p:cNvSpPr>
          <p:nvPr>
            <p:ph type="ftr" sz="quarter" idx="10"/>
          </p:nvPr>
        </p:nvSpPr>
        <p:spPr>
          <a:xfrm>
            <a:off x="1645217" y="6503670"/>
            <a:ext cx="4023360" cy="137160"/>
          </a:xfrm>
        </p:spPr>
        <p:txBody>
          <a:bodyPr/>
          <a:lstStyle>
            <a:lvl1pPr>
              <a:defRPr>
                <a:solidFill>
                  <a:schemeClr val="tx2"/>
                </a:solidFill>
              </a:defRPr>
            </a:lvl1pPr>
          </a:lstStyle>
          <a:p>
            <a:r>
              <a:rPr lang="en-US"/>
              <a:t>Slalom. All Rights Reserved. Proprietary and Confidential.</a:t>
            </a:r>
          </a:p>
        </p:txBody>
      </p:sp>
      <p:sp>
        <p:nvSpPr>
          <p:cNvPr id="4" name="Date Placeholder 3">
            <a:extLst>
              <a:ext uri="{FF2B5EF4-FFF2-40B4-BE49-F238E27FC236}">
                <a16:creationId xmlns:a16="http://schemas.microsoft.com/office/drawing/2014/main" id="{9AE54A5D-BF91-532F-80BF-59D69DE99078}"/>
              </a:ext>
              <a:ext uri="{C183D7F6-B498-43B3-948B-1728B52AA6E4}">
                <adec:decorative xmlns:adec="http://schemas.microsoft.com/office/drawing/2017/decorative" val="1"/>
              </a:ext>
            </a:extLst>
          </p:cNvPr>
          <p:cNvSpPr>
            <a:spLocks noGrp="1"/>
          </p:cNvSpPr>
          <p:nvPr>
            <p:ph type="dt" sz="half" idx="11"/>
          </p:nvPr>
        </p:nvSpPr>
        <p:spPr/>
        <p:txBody>
          <a:bodyPr/>
          <a:lstStyle>
            <a:lvl1pPr>
              <a:defRPr>
                <a:solidFill>
                  <a:schemeClr val="tx2"/>
                </a:solidFill>
              </a:defRPr>
            </a:lvl1pPr>
          </a:lstStyle>
          <a:p>
            <a:fld id="{AC09F21D-86C0-48B1-8956-21A994161978}" type="datetimeyyyy">
              <a:rPr lang="en-US" smtClean="0"/>
              <a:t>2025</a:t>
            </a:fld>
            <a:endParaRPr lang="en-US"/>
          </a:p>
        </p:txBody>
      </p:sp>
      <p:sp>
        <p:nvSpPr>
          <p:cNvPr id="5" name="Slide Number Placeholder 4">
            <a:extLst>
              <a:ext uri="{FF2B5EF4-FFF2-40B4-BE49-F238E27FC236}">
                <a16:creationId xmlns:a16="http://schemas.microsoft.com/office/drawing/2014/main" id="{9B30DC17-FAF7-CEE9-ACB8-56A8FF40F775}"/>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
        <p:nvSpPr>
          <p:cNvPr id="7" name="Text Placeholder 28">
            <a:extLst>
              <a:ext uri="{FF2B5EF4-FFF2-40B4-BE49-F238E27FC236}">
                <a16:creationId xmlns:a16="http://schemas.microsoft.com/office/drawing/2014/main" id="{7E377AD8-A33C-6129-93D3-533202357423}"/>
              </a:ext>
              <a:ext uri="{C183D7F6-B498-43B3-948B-1728B52AA6E4}">
                <adec:decorative xmlns:adec="http://schemas.microsoft.com/office/drawing/2017/decorative" val="1"/>
              </a:ext>
            </a:extLst>
          </p:cNvPr>
          <p:cNvSpPr>
            <a:spLocks noGrp="1" noChangeAspect="1"/>
          </p:cNvSpPr>
          <p:nvPr>
            <p:ph type="body" sz="quarter" idx="21"/>
          </p:nvPr>
        </p:nvSpPr>
        <p:spPr>
          <a:xfrm>
            <a:off x="576072" y="6473952"/>
            <a:ext cx="562041" cy="146304"/>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accent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sp>
        <p:nvSpPr>
          <p:cNvPr id="28" name="Text Placeholder 27">
            <a:extLst>
              <a:ext uri="{FF2B5EF4-FFF2-40B4-BE49-F238E27FC236}">
                <a16:creationId xmlns:a16="http://schemas.microsoft.com/office/drawing/2014/main" id="{8C82ECBB-508A-C0BD-C854-09FC9EE69CAD}"/>
              </a:ext>
              <a:ext uri="{C183D7F6-B498-43B3-948B-1728B52AA6E4}">
                <adec:decorative xmlns:adec="http://schemas.microsoft.com/office/drawing/2017/decorative" val="1"/>
              </a:ext>
            </a:extLst>
          </p:cNvPr>
          <p:cNvSpPr>
            <a:spLocks noGrp="1"/>
          </p:cNvSpPr>
          <p:nvPr>
            <p:ph type="body" sz="quarter" idx="22"/>
          </p:nvPr>
        </p:nvSpPr>
        <p:spPr>
          <a:xfrm>
            <a:off x="1298448" y="6539765"/>
            <a:ext cx="79604" cy="78785"/>
          </a:xfrm>
          <a:custGeom>
            <a:avLst/>
            <a:gdLst>
              <a:gd name="connsiteX0" fmla="*/ 40876 w 79604"/>
              <a:gd name="connsiteY0" fmla="*/ 15295 h 78785"/>
              <a:gd name="connsiteX1" fmla="*/ 50545 w 79604"/>
              <a:gd name="connsiteY1" fmla="*/ 17495 h 78785"/>
              <a:gd name="connsiteX2" fmla="*/ 57810 w 79604"/>
              <a:gd name="connsiteY2" fmla="*/ 23583 h 78785"/>
              <a:gd name="connsiteX3" fmla="*/ 52387 w 79604"/>
              <a:gd name="connsiteY3" fmla="*/ 27778 h 78785"/>
              <a:gd name="connsiteX4" fmla="*/ 47808 w 79604"/>
              <a:gd name="connsiteY4" fmla="*/ 23532 h 78785"/>
              <a:gd name="connsiteX5" fmla="*/ 41081 w 79604"/>
              <a:gd name="connsiteY5" fmla="*/ 21588 h 78785"/>
              <a:gd name="connsiteX6" fmla="*/ 34098 w 79604"/>
              <a:gd name="connsiteY6" fmla="*/ 22995 h 78785"/>
              <a:gd name="connsiteX7" fmla="*/ 28854 w 79604"/>
              <a:gd name="connsiteY7" fmla="*/ 26806 h 78785"/>
              <a:gd name="connsiteX8" fmla="*/ 25554 w 79604"/>
              <a:gd name="connsiteY8" fmla="*/ 32306 h 78785"/>
              <a:gd name="connsiteX9" fmla="*/ 24403 w 79604"/>
              <a:gd name="connsiteY9" fmla="*/ 38880 h 78785"/>
              <a:gd name="connsiteX10" fmla="*/ 25503 w 79604"/>
              <a:gd name="connsiteY10" fmla="*/ 45454 h 78785"/>
              <a:gd name="connsiteX11" fmla="*/ 28751 w 79604"/>
              <a:gd name="connsiteY11" fmla="*/ 51005 h 78785"/>
              <a:gd name="connsiteX12" fmla="*/ 33944 w 79604"/>
              <a:gd name="connsiteY12" fmla="*/ 54842 h 78785"/>
              <a:gd name="connsiteX13" fmla="*/ 40876 w 79604"/>
              <a:gd name="connsiteY13" fmla="*/ 56274 h 78785"/>
              <a:gd name="connsiteX14" fmla="*/ 47450 w 79604"/>
              <a:gd name="connsiteY14" fmla="*/ 54688 h 78785"/>
              <a:gd name="connsiteX15" fmla="*/ 53206 w 79604"/>
              <a:gd name="connsiteY15" fmla="*/ 49470 h 78785"/>
              <a:gd name="connsiteX16" fmla="*/ 58680 w 79604"/>
              <a:gd name="connsiteY16" fmla="*/ 53000 h 78785"/>
              <a:gd name="connsiteX17" fmla="*/ 51671 w 79604"/>
              <a:gd name="connsiteY17" fmla="*/ 59727 h 78785"/>
              <a:gd name="connsiteX18" fmla="*/ 40876 w 79604"/>
              <a:gd name="connsiteY18" fmla="*/ 62567 h 78785"/>
              <a:gd name="connsiteX19" fmla="*/ 31360 w 79604"/>
              <a:gd name="connsiteY19" fmla="*/ 60776 h 78785"/>
              <a:gd name="connsiteX20" fmla="*/ 23866 w 79604"/>
              <a:gd name="connsiteY20" fmla="*/ 55839 h 78785"/>
              <a:gd name="connsiteX21" fmla="*/ 18954 w 79604"/>
              <a:gd name="connsiteY21" fmla="*/ 48344 h 78785"/>
              <a:gd name="connsiteX22" fmla="*/ 17189 w 79604"/>
              <a:gd name="connsiteY22" fmla="*/ 38880 h 78785"/>
              <a:gd name="connsiteX23" fmla="*/ 18954 w 79604"/>
              <a:gd name="connsiteY23" fmla="*/ 29415 h 78785"/>
              <a:gd name="connsiteX24" fmla="*/ 23866 w 79604"/>
              <a:gd name="connsiteY24" fmla="*/ 21997 h 78785"/>
              <a:gd name="connsiteX25" fmla="*/ 31360 w 79604"/>
              <a:gd name="connsiteY25" fmla="*/ 17086 h 78785"/>
              <a:gd name="connsiteX26" fmla="*/ 40876 w 79604"/>
              <a:gd name="connsiteY26" fmla="*/ 15295 h 78785"/>
              <a:gd name="connsiteX27" fmla="*/ 39904 w 79604"/>
              <a:gd name="connsiteY27" fmla="*/ 5883 h 78785"/>
              <a:gd name="connsiteX28" fmla="*/ 26858 w 79604"/>
              <a:gd name="connsiteY28" fmla="*/ 8543 h 78785"/>
              <a:gd name="connsiteX29" fmla="*/ 16166 w 79604"/>
              <a:gd name="connsiteY29" fmla="*/ 15757 h 78785"/>
              <a:gd name="connsiteX30" fmla="*/ 8953 w 79604"/>
              <a:gd name="connsiteY30" fmla="*/ 26449 h 78785"/>
              <a:gd name="connsiteX31" fmla="*/ 6292 w 79604"/>
              <a:gd name="connsiteY31" fmla="*/ 39495 h 78785"/>
              <a:gd name="connsiteX32" fmla="*/ 8953 w 79604"/>
              <a:gd name="connsiteY32" fmla="*/ 52489 h 78785"/>
              <a:gd name="connsiteX33" fmla="*/ 16166 w 79604"/>
              <a:gd name="connsiteY33" fmla="*/ 63131 h 78785"/>
              <a:gd name="connsiteX34" fmla="*/ 26858 w 79604"/>
              <a:gd name="connsiteY34" fmla="*/ 70293 h 78785"/>
              <a:gd name="connsiteX35" fmla="*/ 39904 w 79604"/>
              <a:gd name="connsiteY35" fmla="*/ 72902 h 78785"/>
              <a:gd name="connsiteX36" fmla="*/ 52899 w 79604"/>
              <a:gd name="connsiteY36" fmla="*/ 70293 h 78785"/>
              <a:gd name="connsiteX37" fmla="*/ 63540 w 79604"/>
              <a:gd name="connsiteY37" fmla="*/ 63131 h 78785"/>
              <a:gd name="connsiteX38" fmla="*/ 70728 w 79604"/>
              <a:gd name="connsiteY38" fmla="*/ 52489 h 78785"/>
              <a:gd name="connsiteX39" fmla="*/ 73363 w 79604"/>
              <a:gd name="connsiteY39" fmla="*/ 39495 h 78785"/>
              <a:gd name="connsiteX40" fmla="*/ 70728 w 79604"/>
              <a:gd name="connsiteY40" fmla="*/ 26449 h 78785"/>
              <a:gd name="connsiteX41" fmla="*/ 63540 w 79604"/>
              <a:gd name="connsiteY41" fmla="*/ 15757 h 78785"/>
              <a:gd name="connsiteX42" fmla="*/ 52899 w 79604"/>
              <a:gd name="connsiteY42" fmla="*/ 8543 h 78785"/>
              <a:gd name="connsiteX43" fmla="*/ 39904 w 79604"/>
              <a:gd name="connsiteY43" fmla="*/ 5883 h 78785"/>
              <a:gd name="connsiteX44" fmla="*/ 39904 w 79604"/>
              <a:gd name="connsiteY44" fmla="*/ 0 h 78785"/>
              <a:gd name="connsiteX45" fmla="*/ 55329 w 79604"/>
              <a:gd name="connsiteY45" fmla="*/ 3095 h 78785"/>
              <a:gd name="connsiteX46" fmla="*/ 67965 w 79604"/>
              <a:gd name="connsiteY46" fmla="*/ 11536 h 78785"/>
              <a:gd name="connsiteX47" fmla="*/ 76483 w 79604"/>
              <a:gd name="connsiteY47" fmla="*/ 24045 h 78785"/>
              <a:gd name="connsiteX48" fmla="*/ 79604 w 79604"/>
              <a:gd name="connsiteY48" fmla="*/ 39495 h 78785"/>
              <a:gd name="connsiteX49" fmla="*/ 76483 w 79604"/>
              <a:gd name="connsiteY49" fmla="*/ 54843 h 78785"/>
              <a:gd name="connsiteX50" fmla="*/ 67965 w 79604"/>
              <a:gd name="connsiteY50" fmla="*/ 67351 h 78785"/>
              <a:gd name="connsiteX51" fmla="*/ 55329 w 79604"/>
              <a:gd name="connsiteY51" fmla="*/ 75741 h 78785"/>
              <a:gd name="connsiteX52" fmla="*/ 39904 w 79604"/>
              <a:gd name="connsiteY52" fmla="*/ 78785 h 78785"/>
              <a:gd name="connsiteX53" fmla="*/ 24352 w 79604"/>
              <a:gd name="connsiteY53" fmla="*/ 75741 h 78785"/>
              <a:gd name="connsiteX54" fmla="*/ 11690 w 79604"/>
              <a:gd name="connsiteY54" fmla="*/ 67351 h 78785"/>
              <a:gd name="connsiteX55" fmla="*/ 3146 w 79604"/>
              <a:gd name="connsiteY55" fmla="*/ 54843 h 78785"/>
              <a:gd name="connsiteX56" fmla="*/ 0 w 79604"/>
              <a:gd name="connsiteY56" fmla="*/ 39495 h 78785"/>
              <a:gd name="connsiteX57" fmla="*/ 3146 w 79604"/>
              <a:gd name="connsiteY57" fmla="*/ 24045 h 78785"/>
              <a:gd name="connsiteX58" fmla="*/ 11690 w 79604"/>
              <a:gd name="connsiteY58" fmla="*/ 11536 h 78785"/>
              <a:gd name="connsiteX59" fmla="*/ 24352 w 79604"/>
              <a:gd name="connsiteY59" fmla="*/ 3095 h 78785"/>
              <a:gd name="connsiteX60" fmla="*/ 39904 w 79604"/>
              <a:gd name="connsiteY60" fmla="*/ 0 h 7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04" h="78785">
                <a:moveTo>
                  <a:pt x="40876" y="15295"/>
                </a:moveTo>
                <a:cubicBezTo>
                  <a:pt x="44219" y="15295"/>
                  <a:pt x="47442" y="16029"/>
                  <a:pt x="50545" y="17495"/>
                </a:cubicBezTo>
                <a:cubicBezTo>
                  <a:pt x="53649" y="18962"/>
                  <a:pt x="56071" y="20991"/>
                  <a:pt x="57810" y="23583"/>
                </a:cubicBezTo>
                <a:lnTo>
                  <a:pt x="52387" y="27778"/>
                </a:lnTo>
                <a:cubicBezTo>
                  <a:pt x="51398" y="26243"/>
                  <a:pt x="49872" y="24828"/>
                  <a:pt x="47808" y="23532"/>
                </a:cubicBezTo>
                <a:cubicBezTo>
                  <a:pt x="45745" y="22236"/>
                  <a:pt x="43502" y="21588"/>
                  <a:pt x="41081" y="21588"/>
                </a:cubicBezTo>
                <a:cubicBezTo>
                  <a:pt x="38489" y="21588"/>
                  <a:pt x="36161" y="22057"/>
                  <a:pt x="34098" y="22995"/>
                </a:cubicBezTo>
                <a:cubicBezTo>
                  <a:pt x="32034" y="23933"/>
                  <a:pt x="30286" y="25203"/>
                  <a:pt x="28854" y="26806"/>
                </a:cubicBezTo>
                <a:cubicBezTo>
                  <a:pt x="27421" y="28409"/>
                  <a:pt x="26321" y="30242"/>
                  <a:pt x="25554" y="32306"/>
                </a:cubicBezTo>
                <a:cubicBezTo>
                  <a:pt x="24786" y="34369"/>
                  <a:pt x="24403" y="36561"/>
                  <a:pt x="24403" y="38880"/>
                </a:cubicBezTo>
                <a:cubicBezTo>
                  <a:pt x="24403" y="41165"/>
                  <a:pt x="24769" y="43356"/>
                  <a:pt x="25503" y="45454"/>
                </a:cubicBezTo>
                <a:cubicBezTo>
                  <a:pt x="26236" y="47551"/>
                  <a:pt x="27319" y="49402"/>
                  <a:pt x="28751" y="51005"/>
                </a:cubicBezTo>
                <a:cubicBezTo>
                  <a:pt x="30184" y="52608"/>
                  <a:pt x="31915" y="53887"/>
                  <a:pt x="33944" y="54842"/>
                </a:cubicBezTo>
                <a:cubicBezTo>
                  <a:pt x="35973" y="55797"/>
                  <a:pt x="38284" y="56274"/>
                  <a:pt x="40876" y="56274"/>
                </a:cubicBezTo>
                <a:cubicBezTo>
                  <a:pt x="43093" y="56274"/>
                  <a:pt x="45284" y="55746"/>
                  <a:pt x="47450" y="54688"/>
                </a:cubicBezTo>
                <a:cubicBezTo>
                  <a:pt x="49616" y="53631"/>
                  <a:pt x="51534" y="51891"/>
                  <a:pt x="53206" y="49470"/>
                </a:cubicBezTo>
                <a:lnTo>
                  <a:pt x="58680" y="53000"/>
                </a:lnTo>
                <a:cubicBezTo>
                  <a:pt x="57009" y="55592"/>
                  <a:pt x="54672" y="57835"/>
                  <a:pt x="51671" y="59727"/>
                </a:cubicBezTo>
                <a:cubicBezTo>
                  <a:pt x="48670" y="61620"/>
                  <a:pt x="45071" y="62567"/>
                  <a:pt x="40876" y="62567"/>
                </a:cubicBezTo>
                <a:cubicBezTo>
                  <a:pt x="37431" y="62567"/>
                  <a:pt x="34260" y="61970"/>
                  <a:pt x="31360" y="60776"/>
                </a:cubicBezTo>
                <a:cubicBezTo>
                  <a:pt x="28461" y="59583"/>
                  <a:pt x="25963" y="57937"/>
                  <a:pt x="23866" y="55839"/>
                </a:cubicBezTo>
                <a:cubicBezTo>
                  <a:pt x="21768" y="53742"/>
                  <a:pt x="20131" y="51243"/>
                  <a:pt x="18954" y="48344"/>
                </a:cubicBezTo>
                <a:cubicBezTo>
                  <a:pt x="17778" y="45445"/>
                  <a:pt x="17189" y="42291"/>
                  <a:pt x="17189" y="38880"/>
                </a:cubicBezTo>
                <a:cubicBezTo>
                  <a:pt x="17189" y="35435"/>
                  <a:pt x="17778" y="32280"/>
                  <a:pt x="18954" y="29415"/>
                </a:cubicBezTo>
                <a:cubicBezTo>
                  <a:pt x="20131" y="26550"/>
                  <a:pt x="21768" y="24078"/>
                  <a:pt x="23866" y="21997"/>
                </a:cubicBezTo>
                <a:cubicBezTo>
                  <a:pt x="25963" y="19917"/>
                  <a:pt x="28461" y="18280"/>
                  <a:pt x="31360" y="17086"/>
                </a:cubicBezTo>
                <a:cubicBezTo>
                  <a:pt x="34260" y="15892"/>
                  <a:pt x="37431" y="15295"/>
                  <a:pt x="40876" y="15295"/>
                </a:cubicBezTo>
                <a:close/>
                <a:moveTo>
                  <a:pt x="39904" y="5883"/>
                </a:moveTo>
                <a:cubicBezTo>
                  <a:pt x="35300" y="5883"/>
                  <a:pt x="30951" y="6770"/>
                  <a:pt x="26858" y="8543"/>
                </a:cubicBezTo>
                <a:cubicBezTo>
                  <a:pt x="22766" y="10317"/>
                  <a:pt x="19202" y="12721"/>
                  <a:pt x="16166" y="15757"/>
                </a:cubicBezTo>
                <a:cubicBezTo>
                  <a:pt x="13131" y="18792"/>
                  <a:pt x="10726" y="22356"/>
                  <a:pt x="8953" y="26449"/>
                </a:cubicBezTo>
                <a:cubicBezTo>
                  <a:pt x="7179" y="30542"/>
                  <a:pt x="6292" y="34890"/>
                  <a:pt x="6292" y="39495"/>
                </a:cubicBezTo>
                <a:cubicBezTo>
                  <a:pt x="6292" y="44099"/>
                  <a:pt x="7179" y="48431"/>
                  <a:pt x="8953" y="52489"/>
                </a:cubicBezTo>
                <a:cubicBezTo>
                  <a:pt x="10726" y="56548"/>
                  <a:pt x="13131" y="60095"/>
                  <a:pt x="16166" y="63131"/>
                </a:cubicBezTo>
                <a:cubicBezTo>
                  <a:pt x="19202" y="66166"/>
                  <a:pt x="22766" y="68554"/>
                  <a:pt x="26858" y="70293"/>
                </a:cubicBezTo>
                <a:cubicBezTo>
                  <a:pt x="30951" y="72032"/>
                  <a:pt x="35300" y="72902"/>
                  <a:pt x="39904" y="72902"/>
                </a:cubicBezTo>
                <a:cubicBezTo>
                  <a:pt x="44509" y="72902"/>
                  <a:pt x="48840" y="72032"/>
                  <a:pt x="52899" y="70293"/>
                </a:cubicBezTo>
                <a:cubicBezTo>
                  <a:pt x="56957" y="68554"/>
                  <a:pt x="60504" y="66166"/>
                  <a:pt x="63540" y="63131"/>
                </a:cubicBezTo>
                <a:cubicBezTo>
                  <a:pt x="66575" y="60095"/>
                  <a:pt x="68971" y="56548"/>
                  <a:pt x="70728" y="52489"/>
                </a:cubicBezTo>
                <a:cubicBezTo>
                  <a:pt x="72484" y="48431"/>
                  <a:pt x="73363" y="44099"/>
                  <a:pt x="73363" y="39495"/>
                </a:cubicBezTo>
                <a:cubicBezTo>
                  <a:pt x="73363" y="34890"/>
                  <a:pt x="72484" y="30542"/>
                  <a:pt x="70728" y="26449"/>
                </a:cubicBezTo>
                <a:cubicBezTo>
                  <a:pt x="68971" y="22356"/>
                  <a:pt x="66575" y="18792"/>
                  <a:pt x="63540" y="15757"/>
                </a:cubicBezTo>
                <a:cubicBezTo>
                  <a:pt x="60504" y="12721"/>
                  <a:pt x="56957" y="10317"/>
                  <a:pt x="52899" y="8543"/>
                </a:cubicBezTo>
                <a:cubicBezTo>
                  <a:pt x="48840" y="6770"/>
                  <a:pt x="44509" y="5883"/>
                  <a:pt x="39904" y="5883"/>
                </a:cubicBezTo>
                <a:close/>
                <a:moveTo>
                  <a:pt x="39904" y="0"/>
                </a:moveTo>
                <a:cubicBezTo>
                  <a:pt x="45361" y="0"/>
                  <a:pt x="50503" y="1031"/>
                  <a:pt x="55329" y="3095"/>
                </a:cubicBezTo>
                <a:cubicBezTo>
                  <a:pt x="60155" y="5158"/>
                  <a:pt x="64367" y="7972"/>
                  <a:pt x="67965" y="11536"/>
                </a:cubicBezTo>
                <a:cubicBezTo>
                  <a:pt x="71563" y="15100"/>
                  <a:pt x="74403" y="19270"/>
                  <a:pt x="76483" y="24045"/>
                </a:cubicBezTo>
                <a:cubicBezTo>
                  <a:pt x="78564" y="28819"/>
                  <a:pt x="79604" y="33970"/>
                  <a:pt x="79604" y="39495"/>
                </a:cubicBezTo>
                <a:cubicBezTo>
                  <a:pt x="79604" y="44952"/>
                  <a:pt x="78564" y="50068"/>
                  <a:pt x="76483" y="54843"/>
                </a:cubicBezTo>
                <a:cubicBezTo>
                  <a:pt x="74403" y="59618"/>
                  <a:pt x="71563" y="63787"/>
                  <a:pt x="67965" y="67351"/>
                </a:cubicBezTo>
                <a:cubicBezTo>
                  <a:pt x="64367" y="70915"/>
                  <a:pt x="60155" y="73712"/>
                  <a:pt x="55329" y="75741"/>
                </a:cubicBezTo>
                <a:cubicBezTo>
                  <a:pt x="50503" y="77771"/>
                  <a:pt x="45361" y="78785"/>
                  <a:pt x="39904" y="78785"/>
                </a:cubicBezTo>
                <a:cubicBezTo>
                  <a:pt x="34379" y="78785"/>
                  <a:pt x="29195" y="77771"/>
                  <a:pt x="24352" y="75741"/>
                </a:cubicBezTo>
                <a:cubicBezTo>
                  <a:pt x="19508" y="73712"/>
                  <a:pt x="15288" y="70915"/>
                  <a:pt x="11690" y="67351"/>
                </a:cubicBezTo>
                <a:cubicBezTo>
                  <a:pt x="8091" y="63787"/>
                  <a:pt x="5243" y="59618"/>
                  <a:pt x="3146" y="54843"/>
                </a:cubicBezTo>
                <a:cubicBezTo>
                  <a:pt x="1048" y="50068"/>
                  <a:pt x="0" y="44952"/>
                  <a:pt x="0" y="39495"/>
                </a:cubicBezTo>
                <a:cubicBezTo>
                  <a:pt x="0" y="33970"/>
                  <a:pt x="1048" y="28819"/>
                  <a:pt x="3146" y="24045"/>
                </a:cubicBezTo>
                <a:cubicBezTo>
                  <a:pt x="5243" y="19270"/>
                  <a:pt x="8091" y="15100"/>
                  <a:pt x="11690" y="11536"/>
                </a:cubicBezTo>
                <a:cubicBezTo>
                  <a:pt x="15288" y="7972"/>
                  <a:pt x="19508" y="5158"/>
                  <a:pt x="24352" y="3095"/>
                </a:cubicBezTo>
                <a:cubicBezTo>
                  <a:pt x="29195" y="1031"/>
                  <a:pt x="34379" y="0"/>
                  <a:pt x="39904" y="0"/>
                </a:cubicBezTo>
                <a:close/>
              </a:path>
            </a:pathLst>
          </a:custGeom>
          <a:solidFill>
            <a:schemeClr val="tx2"/>
          </a:solidFill>
        </p:spPr>
        <p:txBody>
          <a:bodyPr wrap="square">
            <a:noAutofit/>
          </a:bodyPr>
          <a:lstStyle>
            <a:lvl1pPr marL="0" indent="0">
              <a:buNone/>
              <a:defRPr sz="100">
                <a:noFill/>
              </a:defRPr>
            </a:lvl1pPr>
            <a:lvl2pPr marL="227012" indent="0">
              <a:buNone/>
              <a:defRPr sz="400"/>
            </a:lvl2pPr>
            <a:lvl3pPr marL="460375" indent="0">
              <a:buNone/>
              <a:defRPr sz="400"/>
            </a:lvl3pPr>
            <a:lvl4pPr marL="625475" indent="0">
              <a:buNone/>
              <a:defRPr sz="400"/>
            </a:lvl4pPr>
            <a:lvl5pPr marL="798513" indent="0">
              <a:buNone/>
              <a:defRPr sz="400"/>
            </a:lvl5pPr>
          </a:lstStyle>
          <a:p>
            <a:pPr lvl="0"/>
            <a:r>
              <a:rPr lang="en-US"/>
              <a:t>Click to edit Master text styles</a:t>
            </a:r>
          </a:p>
        </p:txBody>
      </p:sp>
    </p:spTree>
    <p:extLst>
      <p:ext uri="{BB962C8B-B14F-4D97-AF65-F5344CB8AC3E}">
        <p14:creationId xmlns:p14="http://schemas.microsoft.com/office/powerpoint/2010/main" val="264655982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A8DF4D-2C25-47CD-B972-F229DD600E7A}"/>
              </a:ext>
              <a:ext uri="{C183D7F6-B498-43B3-948B-1728B52AA6E4}">
                <adec:decorative xmlns:adec="http://schemas.microsoft.com/office/drawing/2017/decorative" val="1"/>
              </a:ext>
            </a:extLst>
          </p:cNvPr>
          <p:cNvSpPr>
            <a:spLocks noGrp="1"/>
          </p:cNvSpPr>
          <p:nvPr>
            <p:ph type="dt" sz="half" idx="10"/>
          </p:nvPr>
        </p:nvSpPr>
        <p:spPr/>
        <p:txBody>
          <a:bodyPr/>
          <a:lstStyle/>
          <a:p>
            <a:fld id="{1A5677DA-750D-4E26-A317-2E82EE9A7E3B}" type="datetimeyyyy">
              <a:rPr lang="en-US" smtClean="0"/>
              <a:t>2025</a:t>
            </a:fld>
            <a:endParaRPr lang="en-US"/>
          </a:p>
        </p:txBody>
      </p:sp>
      <p:sp>
        <p:nvSpPr>
          <p:cNvPr id="6" name="Footer Placeholder 5">
            <a:extLst>
              <a:ext uri="{FF2B5EF4-FFF2-40B4-BE49-F238E27FC236}">
                <a16:creationId xmlns:a16="http://schemas.microsoft.com/office/drawing/2014/main" id="{5BFD038B-25CD-4FF4-8116-1F3AAE140F2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Slalom. All Rights Reserved. Proprietary and Confidential.</a:t>
            </a:r>
          </a:p>
        </p:txBody>
      </p:sp>
      <p:sp>
        <p:nvSpPr>
          <p:cNvPr id="7" name="Slide Number Placeholder 6">
            <a:extLst>
              <a:ext uri="{FF2B5EF4-FFF2-40B4-BE49-F238E27FC236}">
                <a16:creationId xmlns:a16="http://schemas.microsoft.com/office/drawing/2014/main" id="{48248339-A58D-4E9B-ACEE-43A5709606F7}"/>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119854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w/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C4A6-2BC8-FD0B-DA9C-2BDC78F77957}"/>
              </a:ext>
            </a:extLst>
          </p:cNvPr>
          <p:cNvSpPr>
            <a:spLocks noGrp="1"/>
          </p:cNvSpPr>
          <p:nvPr>
            <p:ph type="title"/>
          </p:nvPr>
        </p:nvSpPr>
        <p:spPr>
          <a:xfrm>
            <a:off x="571500" y="571500"/>
            <a:ext cx="3530600" cy="2857500"/>
          </a:xfrm>
        </p:spPr>
        <p:txBody>
          <a:bodyPr/>
          <a:lstStyle>
            <a:lvl1pPr>
              <a:defRPr sz="5400"/>
            </a:lvl1pPr>
          </a:lstStyle>
          <a:p>
            <a:r>
              <a:rPr lang="en-US"/>
              <a:t>Click to edit Master title style</a:t>
            </a:r>
          </a:p>
        </p:txBody>
      </p:sp>
      <p:sp>
        <p:nvSpPr>
          <p:cNvPr id="14" name="Text Placeholder 11">
            <a:extLst>
              <a:ext uri="{FF2B5EF4-FFF2-40B4-BE49-F238E27FC236}">
                <a16:creationId xmlns:a16="http://schemas.microsoft.com/office/drawing/2014/main" id="{86B577CB-5AFB-0B98-8BEA-5872C2FF677E}"/>
              </a:ext>
            </a:extLst>
          </p:cNvPr>
          <p:cNvSpPr>
            <a:spLocks noGrp="1"/>
          </p:cNvSpPr>
          <p:nvPr>
            <p:ph type="body" sz="quarter" idx="20"/>
          </p:nvPr>
        </p:nvSpPr>
        <p:spPr>
          <a:xfrm>
            <a:off x="571501" y="4114800"/>
            <a:ext cx="3530600" cy="9906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7" name="Text Placeholder 6">
            <a:extLst>
              <a:ext uri="{FF2B5EF4-FFF2-40B4-BE49-F238E27FC236}">
                <a16:creationId xmlns:a16="http://schemas.microsoft.com/office/drawing/2014/main" id="{7D74199A-1D70-C562-62E1-637EF591F1EA}"/>
              </a:ext>
            </a:extLst>
          </p:cNvPr>
          <p:cNvSpPr>
            <a:spLocks noGrp="1"/>
          </p:cNvSpPr>
          <p:nvPr>
            <p:ph type="body" sz="quarter" idx="13"/>
          </p:nvPr>
        </p:nvSpPr>
        <p:spPr>
          <a:xfrm>
            <a:off x="6210300" y="1752600"/>
            <a:ext cx="5410200" cy="3352800"/>
          </a:xfrm>
        </p:spPr>
        <p:txBody>
          <a:bodyPr/>
          <a:lstStyle>
            <a:lvl1pPr marL="287338" indent="-287338">
              <a:spcBef>
                <a:spcPts val="0"/>
              </a:spcBef>
              <a:buSzPct val="85000"/>
              <a:defRPr sz="2200"/>
            </a:lvl1pPr>
            <a:lvl2pPr marL="514350" indent="-174625">
              <a:defRPr sz="1400"/>
            </a:lvl2pPr>
            <a:lvl3pPr marL="739775" indent="-165100">
              <a:defRPr sz="1200"/>
            </a:lvl3pPr>
            <a:lvl4pPr marL="976313" indent="-174625">
              <a:defRPr sz="1000"/>
            </a:lvl4pPr>
            <a:lvl5pPr marL="1201738" indent="-17462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DE46F07-9C9C-47CE-B42A-F6A276963F5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4" name="Date Placeholder 3">
            <a:extLst>
              <a:ext uri="{FF2B5EF4-FFF2-40B4-BE49-F238E27FC236}">
                <a16:creationId xmlns:a16="http://schemas.microsoft.com/office/drawing/2014/main" id="{F2D65486-4CAF-D8E0-DC46-EFC5FB8C97B1}"/>
              </a:ext>
              <a:ext uri="{C183D7F6-B498-43B3-948B-1728B52AA6E4}">
                <adec:decorative xmlns:adec="http://schemas.microsoft.com/office/drawing/2017/decorative" val="1"/>
              </a:ext>
            </a:extLst>
          </p:cNvPr>
          <p:cNvSpPr>
            <a:spLocks noGrp="1"/>
          </p:cNvSpPr>
          <p:nvPr>
            <p:ph type="dt" sz="half" idx="11"/>
          </p:nvPr>
        </p:nvSpPr>
        <p:spPr/>
        <p:txBody>
          <a:bodyPr/>
          <a:lstStyle/>
          <a:p>
            <a:fld id="{A844713A-762C-46FB-AFEA-BF5BC39F2835}" type="datetimeyyyy">
              <a:rPr lang="en-US" smtClean="0"/>
              <a:t>2025</a:t>
            </a:fld>
            <a:endParaRPr lang="en-US"/>
          </a:p>
        </p:txBody>
      </p:sp>
      <p:sp>
        <p:nvSpPr>
          <p:cNvPr id="5" name="Slide Number Placeholder 4">
            <a:extLst>
              <a:ext uri="{FF2B5EF4-FFF2-40B4-BE49-F238E27FC236}">
                <a16:creationId xmlns:a16="http://schemas.microsoft.com/office/drawing/2014/main" id="{DCC32286-3989-F722-CA5F-7B056F277CC0}"/>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pic>
        <p:nvPicPr>
          <p:cNvPr id="6" name="Picture 9">
            <a:extLst>
              <a:ext uri="{FF2B5EF4-FFF2-40B4-BE49-F238E27FC236}">
                <a16:creationId xmlns:a16="http://schemas.microsoft.com/office/drawing/2014/main" id="{1D8CAAE5-215B-97D0-E026-DB1041BC6C2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28031" y="487391"/>
            <a:ext cx="1296588" cy="336153"/>
          </a:xfrm>
          <a:prstGeom prst="rect">
            <a:avLst/>
          </a:prstGeom>
        </p:spPr>
      </p:pic>
    </p:spTree>
    <p:extLst>
      <p:ext uri="{BB962C8B-B14F-4D97-AF65-F5344CB8AC3E}">
        <p14:creationId xmlns:p14="http://schemas.microsoft.com/office/powerpoint/2010/main" val="1260385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A8DF4D-2C25-47CD-B972-F229DD600E7A}"/>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99004FBB-F6D2-4FB3-A70E-EF890FAC946B}" type="datetimeyyyy">
              <a:rPr lang="en-US" smtClean="0"/>
              <a:t>2025</a:t>
            </a:fld>
            <a:endParaRPr lang="en-US"/>
          </a:p>
        </p:txBody>
      </p:sp>
      <p:sp>
        <p:nvSpPr>
          <p:cNvPr id="6" name="Footer Placeholder 5">
            <a:extLst>
              <a:ext uri="{FF2B5EF4-FFF2-40B4-BE49-F238E27FC236}">
                <a16:creationId xmlns:a16="http://schemas.microsoft.com/office/drawing/2014/main" id="{5BFD038B-25CD-4FF4-8116-1F3AAE140F2C}"/>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US"/>
              <a:t>Slalom. All Rights Reserved. Proprietary and Confidential.</a:t>
            </a:r>
          </a:p>
        </p:txBody>
      </p:sp>
      <p:sp>
        <p:nvSpPr>
          <p:cNvPr id="7" name="Slide Number Placeholder 6">
            <a:extLst>
              <a:ext uri="{FF2B5EF4-FFF2-40B4-BE49-F238E27FC236}">
                <a16:creationId xmlns:a16="http://schemas.microsoft.com/office/drawing/2014/main" id="{48248339-A58D-4E9B-ACEE-43A5709606F7}"/>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B2643E34-DC33-45ED-8E33-EC0D5991E9A4}" type="slidenum">
              <a:rPr lang="en-US" smtClean="0"/>
              <a:pPr/>
              <a:t>‹#›</a:t>
            </a:fld>
            <a:endParaRPr lang="en-US"/>
          </a:p>
        </p:txBody>
      </p:sp>
      <p:pic>
        <p:nvPicPr>
          <p:cNvPr id="2" name="Picture 9">
            <a:extLst>
              <a:ext uri="{FF2B5EF4-FFF2-40B4-BE49-F238E27FC236}">
                <a16:creationId xmlns:a16="http://schemas.microsoft.com/office/drawing/2014/main" id="{05664DA5-6A87-E42D-982F-335EC822727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71500" y="6472119"/>
            <a:ext cx="562567" cy="145851"/>
          </a:xfrm>
          <a:prstGeom prst="rect">
            <a:avLst/>
          </a:prstGeom>
        </p:spPr>
      </p:pic>
      <p:sp>
        <p:nvSpPr>
          <p:cNvPr id="3" name="Footer Placeholder 3">
            <a:extLst>
              <a:ext uri="{FF2B5EF4-FFF2-40B4-BE49-F238E27FC236}">
                <a16:creationId xmlns:a16="http://schemas.microsoft.com/office/drawing/2014/main" id="{B6102F70-12D2-5411-17DD-873A6F26A253}"/>
              </a:ext>
              <a:ext uri="{C183D7F6-B498-43B3-948B-1728B52AA6E4}">
                <adec:decorative xmlns:adec="http://schemas.microsoft.com/office/drawing/2017/decorative" val="1"/>
              </a:ext>
            </a:extLst>
          </p:cNvPr>
          <p:cNvSpPr txBox="1">
            <a:spLocks/>
          </p:cNvSpPr>
          <p:nvPr userDrawn="1"/>
        </p:nvSpPr>
        <p:spPr>
          <a:xfrm>
            <a:off x="1299707" y="6503670"/>
            <a:ext cx="99087" cy="137160"/>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a:t>
            </a:r>
          </a:p>
        </p:txBody>
      </p:sp>
    </p:spTree>
    <p:extLst>
      <p:ext uri="{BB962C8B-B14F-4D97-AF65-F5344CB8AC3E}">
        <p14:creationId xmlns:p14="http://schemas.microsoft.com/office/powerpoint/2010/main" val="336201378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Cover + Section Divide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D0389B-2D1F-4848-A9BB-0548CDA2FD89}"/>
              </a:ext>
              <a:ext uri="{C183D7F6-B498-43B3-948B-1728B52AA6E4}">
                <adec:decorative xmlns:adec="http://schemas.microsoft.com/office/drawing/2017/decorative" val="0"/>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1500" b="1" cap="all" baseline="0"/>
              <a:t>Additional Cover slides and section divider slides</a:t>
            </a:r>
          </a:p>
        </p:txBody>
      </p:sp>
    </p:spTree>
    <p:extLst>
      <p:ext uri="{BB962C8B-B14F-4D97-AF65-F5344CB8AC3E}">
        <p14:creationId xmlns:p14="http://schemas.microsoft.com/office/powerpoint/2010/main" val="2701031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2A4299-D00F-3114-A9BF-21CB5BF68586}"/>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4" name="Rectangle 13">
              <a:extLst>
                <a:ext uri="{FF2B5EF4-FFF2-40B4-BE49-F238E27FC236}">
                  <a16:creationId xmlns:a16="http://schemas.microsoft.com/office/drawing/2014/main" id="{DF976F77-EEC7-5355-89D2-0EB4E2530869}"/>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5" name="Rectangle 14">
              <a:extLst>
                <a:ext uri="{FF2B5EF4-FFF2-40B4-BE49-F238E27FC236}">
                  <a16:creationId xmlns:a16="http://schemas.microsoft.com/office/drawing/2014/main" id="{EB0E43C2-3D05-E0D0-EDD0-9689729A969F}"/>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77612517-2554-7E7D-8B09-781034E16E32}"/>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EFCEEE22-BC7F-2CBA-4CA7-BD105D048DFA}"/>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A3F96DDF-28E7-25CC-F741-D82D5FDAC78E}"/>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pic>
        <p:nvPicPr>
          <p:cNvPr id="19" name="Picture 9">
            <a:extLst>
              <a:ext uri="{FF2B5EF4-FFF2-40B4-BE49-F238E27FC236}">
                <a16:creationId xmlns:a16="http://schemas.microsoft.com/office/drawing/2014/main" id="{0C24EA43-9656-0BCB-9154-2B793130BE2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28031" y="487391"/>
            <a:ext cx="1296588" cy="336153"/>
          </a:xfrm>
          <a:prstGeom prst="rect">
            <a:avLst/>
          </a:prstGeom>
        </p:spPr>
      </p:pic>
      <p:sp>
        <p:nvSpPr>
          <p:cNvPr id="21" name="Text Placeholder 4">
            <a:extLst>
              <a:ext uri="{FF2B5EF4-FFF2-40B4-BE49-F238E27FC236}">
                <a16:creationId xmlns:a16="http://schemas.microsoft.com/office/drawing/2014/main" id="{1F3966E0-AD6A-598F-4966-75FB735E7F71}"/>
              </a:ext>
              <a:ext uri="{C183D7F6-B498-43B3-948B-1728B52AA6E4}">
                <adec:decorative xmlns:adec="http://schemas.microsoft.com/office/drawing/2017/decorative" val="0"/>
              </a:ext>
            </a:extLst>
          </p:cNvPr>
          <p:cNvSpPr>
            <a:spLocks noGrp="1"/>
          </p:cNvSpPr>
          <p:nvPr>
            <p:ph type="body" sz="quarter" idx="14" hasCustomPrompt="1"/>
          </p:nvPr>
        </p:nvSpPr>
        <p:spPr>
          <a:xfrm>
            <a:off x="1511300" y="971809"/>
            <a:ext cx="8229599" cy="345414"/>
          </a:xfrm>
        </p:spPr>
        <p:txBody>
          <a:bodyPr anchor="ctr"/>
          <a:lstStyle>
            <a:lvl1pPr marL="0" indent="0">
              <a:buNone/>
              <a:defRPr sz="1200" b="1" cap="all" spc="150" baseline="0"/>
            </a:lvl1pPr>
            <a:lvl2pPr>
              <a:defRPr sz="1100"/>
            </a:lvl2pPr>
            <a:lvl3pPr>
              <a:defRPr sz="800"/>
            </a:lvl3pPr>
            <a:lvl4pPr>
              <a:defRPr sz="800"/>
            </a:lvl4pPr>
            <a:lvl5pPr>
              <a:defRPr sz="800"/>
            </a:lvl5pPr>
          </a:lstStyle>
          <a:p>
            <a:pPr lvl="0"/>
            <a:r>
              <a:rPr lang="en-US"/>
              <a:t>Deck type</a:t>
            </a:r>
          </a:p>
        </p:txBody>
      </p:sp>
      <p:sp>
        <p:nvSpPr>
          <p:cNvPr id="22" name="Text Placeholder 4">
            <a:extLst>
              <a:ext uri="{FF2B5EF4-FFF2-40B4-BE49-F238E27FC236}">
                <a16:creationId xmlns:a16="http://schemas.microsoft.com/office/drawing/2014/main" id="{1550FF99-51BD-82AD-6114-19DC0E899A92}"/>
              </a:ext>
              <a:ext uri="{C183D7F6-B498-43B3-948B-1728B52AA6E4}">
                <adec:decorative xmlns:adec="http://schemas.microsoft.com/office/drawing/2017/decorative" val="0"/>
              </a:ext>
            </a:extLst>
          </p:cNvPr>
          <p:cNvSpPr>
            <a:spLocks noGrp="1"/>
          </p:cNvSpPr>
          <p:nvPr>
            <p:ph type="body" sz="quarter" idx="15" hasCustomPrompt="1"/>
          </p:nvPr>
        </p:nvSpPr>
        <p:spPr>
          <a:xfrm>
            <a:off x="1511300" y="1216686"/>
            <a:ext cx="8229599" cy="345414"/>
          </a:xfrm>
        </p:spPr>
        <p:txBody>
          <a:bodyPr anchor="ctr"/>
          <a:lstStyle>
            <a:lvl1pPr marL="0" indent="0">
              <a:buNone/>
              <a:defRPr sz="1200" b="1" cap="all" spc="150" baseline="0"/>
            </a:lvl1pPr>
            <a:lvl2pPr>
              <a:defRPr sz="1100"/>
            </a:lvl2pPr>
            <a:lvl3pPr>
              <a:defRPr sz="800"/>
            </a:lvl3pPr>
            <a:lvl4pPr>
              <a:defRPr sz="800"/>
            </a:lvl4pPr>
            <a:lvl5pPr>
              <a:defRPr sz="800"/>
            </a:lvl5pPr>
          </a:lstStyle>
          <a:p>
            <a:pPr lvl="0"/>
            <a:r>
              <a:rPr lang="en-US"/>
              <a:t>Date</a:t>
            </a:r>
          </a:p>
        </p:txBody>
      </p:sp>
      <p:sp>
        <p:nvSpPr>
          <p:cNvPr id="10" name="Title 1">
            <a:extLst>
              <a:ext uri="{FF2B5EF4-FFF2-40B4-BE49-F238E27FC236}">
                <a16:creationId xmlns:a16="http://schemas.microsoft.com/office/drawing/2014/main" id="{D731500D-571A-3F1C-B27F-E4A3E5BC72A3}"/>
              </a:ext>
            </a:extLst>
          </p:cNvPr>
          <p:cNvSpPr>
            <a:spLocks noGrp="1"/>
          </p:cNvSpPr>
          <p:nvPr>
            <p:ph type="ctrTitle"/>
          </p:nvPr>
        </p:nvSpPr>
        <p:spPr>
          <a:xfrm>
            <a:off x="1511300" y="2285999"/>
            <a:ext cx="8229600" cy="1828802"/>
          </a:xfrm>
        </p:spPr>
        <p:txBody>
          <a:bodyPr anchor="b"/>
          <a:lstStyle>
            <a:lvl1pPr algn="l">
              <a:defRPr sz="6600">
                <a:solidFill>
                  <a:schemeClr val="accent1"/>
                </a:solidFill>
              </a:defRPr>
            </a:lvl1pPr>
          </a:lstStyle>
          <a:p>
            <a:r>
              <a:rPr lang="en-US"/>
              <a:t>Click to edit Master title style</a:t>
            </a:r>
          </a:p>
        </p:txBody>
      </p:sp>
      <p:sp>
        <p:nvSpPr>
          <p:cNvPr id="24" name="Text Placeholder 4">
            <a:extLst>
              <a:ext uri="{FF2B5EF4-FFF2-40B4-BE49-F238E27FC236}">
                <a16:creationId xmlns:a16="http://schemas.microsoft.com/office/drawing/2014/main" id="{6576DBCF-A908-DA38-4357-C00877BCF6ED}"/>
              </a:ext>
            </a:extLst>
          </p:cNvPr>
          <p:cNvSpPr>
            <a:spLocks noGrp="1"/>
          </p:cNvSpPr>
          <p:nvPr>
            <p:ph type="body" sz="quarter" idx="13"/>
          </p:nvPr>
        </p:nvSpPr>
        <p:spPr>
          <a:xfrm>
            <a:off x="1511300" y="4599050"/>
            <a:ext cx="8229599" cy="503049"/>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sp>
        <p:nvSpPr>
          <p:cNvPr id="20" name="Picture Placeholder 5">
            <a:extLst>
              <a:ext uri="{FF2B5EF4-FFF2-40B4-BE49-F238E27FC236}">
                <a16:creationId xmlns:a16="http://schemas.microsoft.com/office/drawing/2014/main" id="{C2B27502-C2DC-9A63-9B23-BA9BE99318F2}"/>
              </a:ext>
              <a:ext uri="{C183D7F6-B498-43B3-948B-1728B52AA6E4}">
                <adec:decorative xmlns:adec="http://schemas.microsoft.com/office/drawing/2017/decorative" val="0"/>
              </a:ext>
            </a:extLst>
          </p:cNvPr>
          <p:cNvSpPr>
            <a:spLocks noGrp="1"/>
          </p:cNvSpPr>
          <p:nvPr>
            <p:ph type="pic" sz="quarter" idx="16" hasCustomPrompt="1"/>
          </p:nvPr>
        </p:nvSpPr>
        <p:spPr>
          <a:xfrm>
            <a:off x="1511300" y="5627683"/>
            <a:ext cx="3027622" cy="661824"/>
          </a:xfrm>
        </p:spPr>
        <p:txBody>
          <a:bodyPr anchor="ctr"/>
          <a:lstStyle>
            <a:lvl1pPr marL="0" indent="0" algn="ctr">
              <a:buNone/>
              <a:defRPr sz="900" b="1" cap="all" baseline="0"/>
            </a:lvl1pPr>
          </a:lstStyle>
          <a:p>
            <a:r>
              <a:rPr lang="en-US"/>
              <a:t>Click icon to insert Client logo</a:t>
            </a:r>
          </a:p>
        </p:txBody>
      </p:sp>
    </p:spTree>
    <p:extLst>
      <p:ext uri="{BB962C8B-B14F-4D97-AF65-F5344CB8AC3E}">
        <p14:creationId xmlns:p14="http://schemas.microsoft.com/office/powerpoint/2010/main" val="118271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Slide - Partner Logo">
    <p:bg>
      <p:bgPr>
        <a:solidFill>
          <a:schemeClr val="accent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E508DAC0-BC9F-FB2B-9ECF-781051E35BF9}"/>
              </a:ext>
            </a:extLst>
          </p:cNvPr>
          <p:cNvCxnSpPr/>
          <p:nvPr userDrawn="1"/>
        </p:nvCxnSpPr>
        <p:spPr>
          <a:xfrm>
            <a:off x="8801100" y="395940"/>
            <a:ext cx="0" cy="518179"/>
          </a:xfrm>
          <a:prstGeom prst="line">
            <a:avLst/>
          </a:prstGeom>
          <a:ln w="9525" cap="flat">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1" name="Picture 9">
            <a:extLst>
              <a:ext uri="{FF2B5EF4-FFF2-40B4-BE49-F238E27FC236}">
                <a16:creationId xmlns:a16="http://schemas.microsoft.com/office/drawing/2014/main" id="{C02014B9-F4F4-8E0F-5847-F64008EAC75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107522" y="486514"/>
            <a:ext cx="1299971" cy="337030"/>
          </a:xfrm>
          <a:prstGeom prst="rect">
            <a:avLst/>
          </a:prstGeom>
        </p:spPr>
      </p:pic>
      <p:grpSp>
        <p:nvGrpSpPr>
          <p:cNvPr id="24" name="Group 23">
            <a:extLst>
              <a:ext uri="{FF2B5EF4-FFF2-40B4-BE49-F238E27FC236}">
                <a16:creationId xmlns:a16="http://schemas.microsoft.com/office/drawing/2014/main" id="{37B9B1A0-930E-F611-6293-BB9611BC6127}"/>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25" name="Rectangle 24">
              <a:extLst>
                <a:ext uri="{FF2B5EF4-FFF2-40B4-BE49-F238E27FC236}">
                  <a16:creationId xmlns:a16="http://schemas.microsoft.com/office/drawing/2014/main" id="{32B48BEB-0E70-AC50-D6E3-4377692B0ADB}"/>
                </a:ext>
              </a:extLst>
            </p:cNvPr>
            <p:cNvSpPr/>
            <p:nvPr/>
          </p:nvSpPr>
          <p:spPr>
            <a:xfrm>
              <a:off x="0" y="6720840"/>
              <a:ext cx="2442685"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26" name="Rectangle 25">
              <a:extLst>
                <a:ext uri="{FF2B5EF4-FFF2-40B4-BE49-F238E27FC236}">
                  <a16:creationId xmlns:a16="http://schemas.microsoft.com/office/drawing/2014/main" id="{11E2F345-BACE-BB10-1BFA-BFDDCD6E15A7}"/>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27" name="Rectangle 26">
              <a:extLst>
                <a:ext uri="{FF2B5EF4-FFF2-40B4-BE49-F238E27FC236}">
                  <a16:creationId xmlns:a16="http://schemas.microsoft.com/office/drawing/2014/main" id="{1A8C897E-2042-6F06-6844-38D47C67D196}"/>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28" name="Rectangle 27">
              <a:extLst>
                <a:ext uri="{FF2B5EF4-FFF2-40B4-BE49-F238E27FC236}">
                  <a16:creationId xmlns:a16="http://schemas.microsoft.com/office/drawing/2014/main" id="{34D4E0F9-F633-6A6E-3158-2D30A479CB08}"/>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29" name="Rectangle 28">
              <a:extLst>
                <a:ext uri="{FF2B5EF4-FFF2-40B4-BE49-F238E27FC236}">
                  <a16:creationId xmlns:a16="http://schemas.microsoft.com/office/drawing/2014/main" id="{C917D8D6-8AD3-F45E-EE54-5C0F159E2C96}"/>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6" name="Picture Placeholder 5">
            <a:extLst>
              <a:ext uri="{FF2B5EF4-FFF2-40B4-BE49-F238E27FC236}">
                <a16:creationId xmlns:a16="http://schemas.microsoft.com/office/drawing/2014/main" id="{46CE2DE3-ABB9-9B32-E52C-5B71441C16BE}"/>
              </a:ext>
              <a:ext uri="{C183D7F6-B498-43B3-948B-1728B52AA6E4}">
                <adec:decorative xmlns:adec="http://schemas.microsoft.com/office/drawing/2017/decorative" val="0"/>
              </a:ext>
            </a:extLst>
          </p:cNvPr>
          <p:cNvSpPr>
            <a:spLocks noGrp="1"/>
          </p:cNvSpPr>
          <p:nvPr userDrawn="1">
            <p:ph type="pic" sz="quarter" idx="16" hasCustomPrompt="1"/>
          </p:nvPr>
        </p:nvSpPr>
        <p:spPr>
          <a:xfrm>
            <a:off x="9243281" y="395938"/>
            <a:ext cx="2370503" cy="518182"/>
          </a:xfrm>
        </p:spPr>
        <p:txBody>
          <a:bodyPr anchor="ctr"/>
          <a:lstStyle>
            <a:lvl1pPr marL="0" indent="0" algn="ctr">
              <a:buNone/>
              <a:defRPr sz="900" b="1" cap="all" baseline="0"/>
            </a:lvl1pPr>
          </a:lstStyle>
          <a:p>
            <a:r>
              <a:rPr lang="en-US"/>
              <a:t>Click icon to insert Partner logo</a:t>
            </a:r>
          </a:p>
        </p:txBody>
      </p:sp>
      <p:sp>
        <p:nvSpPr>
          <p:cNvPr id="37" name="Text Placeholder 4">
            <a:extLst>
              <a:ext uri="{FF2B5EF4-FFF2-40B4-BE49-F238E27FC236}">
                <a16:creationId xmlns:a16="http://schemas.microsoft.com/office/drawing/2014/main" id="{DBC706B5-DD0D-21FC-8DFC-D9B4B0C03970}"/>
              </a:ext>
              <a:ext uri="{C183D7F6-B498-43B3-948B-1728B52AA6E4}">
                <adec:decorative xmlns:adec="http://schemas.microsoft.com/office/drawing/2017/decorative" val="0"/>
              </a:ext>
            </a:extLst>
          </p:cNvPr>
          <p:cNvSpPr>
            <a:spLocks noGrp="1"/>
          </p:cNvSpPr>
          <p:nvPr userDrawn="1">
            <p:ph type="body" sz="quarter" idx="14" hasCustomPrompt="1"/>
          </p:nvPr>
        </p:nvSpPr>
        <p:spPr>
          <a:xfrm>
            <a:off x="1511300" y="1764475"/>
            <a:ext cx="8229599" cy="345414"/>
          </a:xfrm>
        </p:spPr>
        <p:txBody>
          <a:bodyPr anchor="ctr"/>
          <a:lstStyle>
            <a:lvl1pPr marL="0" indent="0">
              <a:buNone/>
              <a:defRPr sz="1200" b="1" cap="all" spc="150" baseline="0"/>
            </a:lvl1pPr>
            <a:lvl2pPr>
              <a:defRPr sz="1100"/>
            </a:lvl2pPr>
            <a:lvl3pPr>
              <a:defRPr sz="800"/>
            </a:lvl3pPr>
            <a:lvl4pPr>
              <a:defRPr sz="800"/>
            </a:lvl4pPr>
            <a:lvl5pPr>
              <a:defRPr sz="800"/>
            </a:lvl5pPr>
          </a:lstStyle>
          <a:p>
            <a:pPr lvl="0"/>
            <a:r>
              <a:rPr lang="en-US"/>
              <a:t>Deck type</a:t>
            </a:r>
          </a:p>
        </p:txBody>
      </p:sp>
      <p:sp>
        <p:nvSpPr>
          <p:cNvPr id="38" name="Text Placeholder 4">
            <a:extLst>
              <a:ext uri="{FF2B5EF4-FFF2-40B4-BE49-F238E27FC236}">
                <a16:creationId xmlns:a16="http://schemas.microsoft.com/office/drawing/2014/main" id="{6C94BFD7-BDCD-196E-6E6A-314E0DFD6E80}"/>
              </a:ext>
              <a:ext uri="{C183D7F6-B498-43B3-948B-1728B52AA6E4}">
                <adec:decorative xmlns:adec="http://schemas.microsoft.com/office/drawing/2017/decorative" val="0"/>
              </a:ext>
            </a:extLst>
          </p:cNvPr>
          <p:cNvSpPr>
            <a:spLocks noGrp="1"/>
          </p:cNvSpPr>
          <p:nvPr userDrawn="1">
            <p:ph type="body" sz="quarter" idx="15" hasCustomPrompt="1"/>
          </p:nvPr>
        </p:nvSpPr>
        <p:spPr>
          <a:xfrm>
            <a:off x="1511300" y="2009352"/>
            <a:ext cx="8229599" cy="345414"/>
          </a:xfrm>
        </p:spPr>
        <p:txBody>
          <a:bodyPr anchor="ctr"/>
          <a:lstStyle>
            <a:lvl1pPr marL="0" indent="0">
              <a:buNone/>
              <a:defRPr sz="1200" b="1" cap="all" spc="150" baseline="0"/>
            </a:lvl1pPr>
            <a:lvl2pPr>
              <a:defRPr sz="1100"/>
            </a:lvl2pPr>
            <a:lvl3pPr>
              <a:defRPr sz="800"/>
            </a:lvl3pPr>
            <a:lvl4pPr>
              <a:defRPr sz="800"/>
            </a:lvl4pPr>
            <a:lvl5pPr>
              <a:defRPr sz="800"/>
            </a:lvl5pPr>
          </a:lstStyle>
          <a:p>
            <a:pPr lvl="0"/>
            <a:r>
              <a:rPr lang="en-US"/>
              <a:t>Date</a:t>
            </a:r>
          </a:p>
        </p:txBody>
      </p:sp>
      <p:sp>
        <p:nvSpPr>
          <p:cNvPr id="2" name="Title 1">
            <a:extLst>
              <a:ext uri="{FF2B5EF4-FFF2-40B4-BE49-F238E27FC236}">
                <a16:creationId xmlns:a16="http://schemas.microsoft.com/office/drawing/2014/main" id="{3176A2F6-09EE-411D-ABA1-2E989674E940}"/>
              </a:ext>
            </a:extLst>
          </p:cNvPr>
          <p:cNvSpPr>
            <a:spLocks noGrp="1"/>
          </p:cNvSpPr>
          <p:nvPr userDrawn="1">
            <p:ph type="ctrTitle"/>
          </p:nvPr>
        </p:nvSpPr>
        <p:spPr>
          <a:xfrm>
            <a:off x="1511300" y="2743200"/>
            <a:ext cx="8229600" cy="2362199"/>
          </a:xfrm>
        </p:spPr>
        <p:txBody>
          <a:bodyPr anchor="b"/>
          <a:lstStyle>
            <a:lvl1pPr algn="l">
              <a:defRPr sz="6600"/>
            </a:lvl1pPr>
          </a:lstStyle>
          <a:p>
            <a:r>
              <a:rPr lang="en-US"/>
              <a:t>Click to edit Master title style</a:t>
            </a:r>
          </a:p>
        </p:txBody>
      </p:sp>
      <p:sp>
        <p:nvSpPr>
          <p:cNvPr id="3" name="Subtitle 2">
            <a:extLst>
              <a:ext uri="{FF2B5EF4-FFF2-40B4-BE49-F238E27FC236}">
                <a16:creationId xmlns:a16="http://schemas.microsoft.com/office/drawing/2014/main" id="{56F8D719-2B49-447B-9B7B-DC72A26B3909}"/>
              </a:ext>
            </a:extLst>
          </p:cNvPr>
          <p:cNvSpPr>
            <a:spLocks noGrp="1"/>
          </p:cNvSpPr>
          <p:nvPr userDrawn="1">
            <p:ph type="subTitle" idx="1"/>
          </p:nvPr>
        </p:nvSpPr>
        <p:spPr>
          <a:xfrm>
            <a:off x="1511300" y="5317795"/>
            <a:ext cx="3759200" cy="281023"/>
          </a:xfrm>
        </p:spPr>
        <p:txBody>
          <a:bodyPr/>
          <a:lstStyle>
            <a:lvl1pPr marL="0" indent="0" algn="l">
              <a:spcBef>
                <a:spcPts val="0"/>
              </a:spcBef>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5B38B860-6BB0-B1A5-DE3D-941BE9A2840C}"/>
              </a:ext>
            </a:extLst>
          </p:cNvPr>
          <p:cNvSpPr>
            <a:spLocks noGrp="1"/>
          </p:cNvSpPr>
          <p:nvPr userDrawn="1">
            <p:ph type="body" sz="quarter" idx="13"/>
          </p:nvPr>
        </p:nvSpPr>
        <p:spPr>
          <a:xfrm>
            <a:off x="1511301" y="5628725"/>
            <a:ext cx="3759200" cy="657775"/>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spTree>
    <p:extLst>
      <p:ext uri="{BB962C8B-B14F-4D97-AF65-F5344CB8AC3E}">
        <p14:creationId xmlns:p14="http://schemas.microsoft.com/office/powerpoint/2010/main" val="328179556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Slide 2 - Partner Logo">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2A4299-D00F-3114-A9BF-21CB5BF68586}"/>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4" name="Rectangle 13">
              <a:extLst>
                <a:ext uri="{FF2B5EF4-FFF2-40B4-BE49-F238E27FC236}">
                  <a16:creationId xmlns:a16="http://schemas.microsoft.com/office/drawing/2014/main" id="{DF976F77-EEC7-5355-89D2-0EB4E2530869}"/>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5" name="Rectangle 14">
              <a:extLst>
                <a:ext uri="{FF2B5EF4-FFF2-40B4-BE49-F238E27FC236}">
                  <a16:creationId xmlns:a16="http://schemas.microsoft.com/office/drawing/2014/main" id="{EB0E43C2-3D05-E0D0-EDD0-9689729A969F}"/>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77612517-2554-7E7D-8B09-781034E16E32}"/>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EFCEEE22-BC7F-2CBA-4CA7-BD105D048DFA}"/>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A3F96DDF-28E7-25CC-F741-D82D5FDAC78E}"/>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3" name="Picture Placeholder 5">
            <a:extLst>
              <a:ext uri="{FF2B5EF4-FFF2-40B4-BE49-F238E27FC236}">
                <a16:creationId xmlns:a16="http://schemas.microsoft.com/office/drawing/2014/main" id="{2F818987-3005-3F2C-2E66-DC62D80EAC92}"/>
              </a:ext>
              <a:ext uri="{C183D7F6-B498-43B3-948B-1728B52AA6E4}">
                <adec:decorative xmlns:adec="http://schemas.microsoft.com/office/drawing/2017/decorative" val="0"/>
              </a:ext>
            </a:extLst>
          </p:cNvPr>
          <p:cNvSpPr>
            <a:spLocks noGrp="1"/>
          </p:cNvSpPr>
          <p:nvPr>
            <p:ph type="pic" sz="quarter" idx="16" hasCustomPrompt="1"/>
          </p:nvPr>
        </p:nvSpPr>
        <p:spPr>
          <a:xfrm>
            <a:off x="9243281" y="395938"/>
            <a:ext cx="2370503" cy="518182"/>
          </a:xfrm>
        </p:spPr>
        <p:txBody>
          <a:bodyPr anchor="ctr"/>
          <a:lstStyle>
            <a:lvl1pPr marL="0" indent="0" algn="ctr">
              <a:buNone/>
              <a:defRPr sz="900" b="1" cap="all" baseline="0"/>
            </a:lvl1pPr>
          </a:lstStyle>
          <a:p>
            <a:r>
              <a:rPr lang="en-US"/>
              <a:t>Click icon to insert Partner logo</a:t>
            </a:r>
          </a:p>
        </p:txBody>
      </p:sp>
      <p:sp>
        <p:nvSpPr>
          <p:cNvPr id="21" name="Text Placeholder 4">
            <a:extLst>
              <a:ext uri="{FF2B5EF4-FFF2-40B4-BE49-F238E27FC236}">
                <a16:creationId xmlns:a16="http://schemas.microsoft.com/office/drawing/2014/main" id="{1F3966E0-AD6A-598F-4966-75FB735E7F71}"/>
              </a:ext>
              <a:ext uri="{C183D7F6-B498-43B3-948B-1728B52AA6E4}">
                <adec:decorative xmlns:adec="http://schemas.microsoft.com/office/drawing/2017/decorative" val="0"/>
              </a:ext>
            </a:extLst>
          </p:cNvPr>
          <p:cNvSpPr>
            <a:spLocks noGrp="1"/>
          </p:cNvSpPr>
          <p:nvPr>
            <p:ph type="body" sz="quarter" idx="14" hasCustomPrompt="1"/>
          </p:nvPr>
        </p:nvSpPr>
        <p:spPr>
          <a:xfrm>
            <a:off x="1511300" y="1752600"/>
            <a:ext cx="8229599" cy="345414"/>
          </a:xfrm>
        </p:spPr>
        <p:txBody>
          <a:bodyPr anchor="ctr"/>
          <a:lstStyle>
            <a:lvl1pPr marL="0" indent="0">
              <a:buNone/>
              <a:defRPr sz="1200" b="1" cap="all" spc="150" baseline="0"/>
            </a:lvl1pPr>
            <a:lvl2pPr>
              <a:defRPr sz="1100"/>
            </a:lvl2pPr>
            <a:lvl3pPr>
              <a:defRPr sz="800"/>
            </a:lvl3pPr>
            <a:lvl4pPr>
              <a:defRPr sz="800"/>
            </a:lvl4pPr>
            <a:lvl5pPr>
              <a:defRPr sz="800"/>
            </a:lvl5pPr>
          </a:lstStyle>
          <a:p>
            <a:pPr lvl="0"/>
            <a:r>
              <a:rPr lang="en-US"/>
              <a:t>Deck type</a:t>
            </a:r>
          </a:p>
        </p:txBody>
      </p:sp>
      <p:sp>
        <p:nvSpPr>
          <p:cNvPr id="22" name="Text Placeholder 4">
            <a:extLst>
              <a:ext uri="{FF2B5EF4-FFF2-40B4-BE49-F238E27FC236}">
                <a16:creationId xmlns:a16="http://schemas.microsoft.com/office/drawing/2014/main" id="{1550FF99-51BD-82AD-6114-19DC0E899A92}"/>
              </a:ext>
              <a:ext uri="{C183D7F6-B498-43B3-948B-1728B52AA6E4}">
                <adec:decorative xmlns:adec="http://schemas.microsoft.com/office/drawing/2017/decorative" val="0"/>
              </a:ext>
            </a:extLst>
          </p:cNvPr>
          <p:cNvSpPr>
            <a:spLocks noGrp="1"/>
          </p:cNvSpPr>
          <p:nvPr>
            <p:ph type="body" sz="quarter" idx="15" hasCustomPrompt="1"/>
          </p:nvPr>
        </p:nvSpPr>
        <p:spPr>
          <a:xfrm>
            <a:off x="1511300" y="1997477"/>
            <a:ext cx="8229599" cy="345414"/>
          </a:xfrm>
        </p:spPr>
        <p:txBody>
          <a:bodyPr anchor="ctr"/>
          <a:lstStyle>
            <a:lvl1pPr marL="0" indent="0">
              <a:buNone/>
              <a:defRPr sz="1200" b="1" cap="all" spc="150" baseline="0"/>
            </a:lvl1pPr>
            <a:lvl2pPr>
              <a:defRPr sz="1100"/>
            </a:lvl2pPr>
            <a:lvl3pPr>
              <a:defRPr sz="800"/>
            </a:lvl3pPr>
            <a:lvl4pPr>
              <a:defRPr sz="800"/>
            </a:lvl4pPr>
            <a:lvl5pPr>
              <a:defRPr sz="800"/>
            </a:lvl5pPr>
          </a:lstStyle>
          <a:p>
            <a:pPr lvl="0"/>
            <a:r>
              <a:rPr lang="en-US"/>
              <a:t>Date</a:t>
            </a:r>
          </a:p>
        </p:txBody>
      </p:sp>
      <p:sp>
        <p:nvSpPr>
          <p:cNvPr id="10" name="Title 1">
            <a:extLst>
              <a:ext uri="{FF2B5EF4-FFF2-40B4-BE49-F238E27FC236}">
                <a16:creationId xmlns:a16="http://schemas.microsoft.com/office/drawing/2014/main" id="{D731500D-571A-3F1C-B27F-E4A3E5BC72A3}"/>
              </a:ext>
            </a:extLst>
          </p:cNvPr>
          <p:cNvSpPr>
            <a:spLocks noGrp="1"/>
          </p:cNvSpPr>
          <p:nvPr>
            <p:ph type="ctrTitle"/>
          </p:nvPr>
        </p:nvSpPr>
        <p:spPr>
          <a:xfrm>
            <a:off x="1511300" y="2741995"/>
            <a:ext cx="8229600" cy="2363405"/>
          </a:xfrm>
        </p:spPr>
        <p:txBody>
          <a:bodyPr anchor="b"/>
          <a:lstStyle>
            <a:lvl1pPr algn="l">
              <a:defRPr sz="6600">
                <a:solidFill>
                  <a:schemeClr val="accent1"/>
                </a:solidFill>
              </a:defRPr>
            </a:lvl1pPr>
          </a:lstStyle>
          <a:p>
            <a:r>
              <a:rPr lang="en-US"/>
              <a:t>Click to edit Master title style</a:t>
            </a:r>
          </a:p>
        </p:txBody>
      </p:sp>
      <p:sp>
        <p:nvSpPr>
          <p:cNvPr id="23" name="Subtitle 2">
            <a:extLst>
              <a:ext uri="{FF2B5EF4-FFF2-40B4-BE49-F238E27FC236}">
                <a16:creationId xmlns:a16="http://schemas.microsoft.com/office/drawing/2014/main" id="{223208DF-94D6-71EF-9D57-7E591ED72FA8}"/>
              </a:ext>
            </a:extLst>
          </p:cNvPr>
          <p:cNvSpPr>
            <a:spLocks noGrp="1"/>
          </p:cNvSpPr>
          <p:nvPr>
            <p:ph type="subTitle" idx="1"/>
          </p:nvPr>
        </p:nvSpPr>
        <p:spPr>
          <a:xfrm>
            <a:off x="1511300" y="5313390"/>
            <a:ext cx="3759200" cy="281023"/>
          </a:xfrm>
        </p:spPr>
        <p:txBody>
          <a:bodyPr/>
          <a:lstStyle>
            <a:lvl1pPr marL="0" indent="0" algn="l">
              <a:spcBef>
                <a:spcPts val="0"/>
              </a:spcBef>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4">
            <a:extLst>
              <a:ext uri="{FF2B5EF4-FFF2-40B4-BE49-F238E27FC236}">
                <a16:creationId xmlns:a16="http://schemas.microsoft.com/office/drawing/2014/main" id="{6576DBCF-A908-DA38-4357-C00877BCF6ED}"/>
              </a:ext>
            </a:extLst>
          </p:cNvPr>
          <p:cNvSpPr>
            <a:spLocks noGrp="1"/>
          </p:cNvSpPr>
          <p:nvPr>
            <p:ph type="body" sz="quarter" idx="13"/>
          </p:nvPr>
        </p:nvSpPr>
        <p:spPr>
          <a:xfrm>
            <a:off x="1511301" y="5624320"/>
            <a:ext cx="3759200" cy="503049"/>
          </a:xfrm>
        </p:spPr>
        <p:txBody>
          <a:bodyPr/>
          <a:lstStyle>
            <a:lvl1pPr marL="0" indent="0">
              <a:buNone/>
              <a:defRPr sz="1400"/>
            </a:lvl1pPr>
            <a:lvl2pPr>
              <a:defRPr sz="1100"/>
            </a:lvl2pPr>
            <a:lvl3pPr>
              <a:defRPr sz="800"/>
            </a:lvl3pPr>
            <a:lvl4pPr>
              <a:defRPr sz="800"/>
            </a:lvl4pPr>
            <a:lvl5pPr>
              <a:defRPr sz="800"/>
            </a:lvl5pPr>
          </a:lstStyle>
          <a:p>
            <a:pPr lvl="0"/>
            <a:r>
              <a:rPr lang="en-US"/>
              <a:t>Click to edit Master text styles</a:t>
            </a:r>
          </a:p>
        </p:txBody>
      </p:sp>
      <p:cxnSp>
        <p:nvCxnSpPr>
          <p:cNvPr id="2" name="Straight Connector 1">
            <a:extLst>
              <a:ext uri="{FF2B5EF4-FFF2-40B4-BE49-F238E27FC236}">
                <a16:creationId xmlns:a16="http://schemas.microsoft.com/office/drawing/2014/main" id="{2DFD3AA2-1F30-E14C-F3FB-9DA7C50EB84E}"/>
              </a:ext>
              <a:ext uri="{C183D7F6-B498-43B3-948B-1728B52AA6E4}">
                <adec:decorative xmlns:adec="http://schemas.microsoft.com/office/drawing/2017/decorative" val="1"/>
              </a:ext>
            </a:extLst>
          </p:cNvPr>
          <p:cNvCxnSpPr/>
          <p:nvPr userDrawn="1"/>
        </p:nvCxnSpPr>
        <p:spPr>
          <a:xfrm>
            <a:off x="8801100" y="395940"/>
            <a:ext cx="0" cy="518179"/>
          </a:xfrm>
          <a:prstGeom prst="line">
            <a:avLst/>
          </a:prstGeom>
          <a:ln w="9525" cap="flat">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0" name="Picture 9">
            <a:extLst>
              <a:ext uri="{FF2B5EF4-FFF2-40B4-BE49-F238E27FC236}">
                <a16:creationId xmlns:a16="http://schemas.microsoft.com/office/drawing/2014/main" id="{F8022471-4462-CE51-9317-A5E00E36CAD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107521" y="486514"/>
            <a:ext cx="1299973" cy="337031"/>
          </a:xfrm>
          <a:prstGeom prst="rect">
            <a:avLst/>
          </a:prstGeom>
        </p:spPr>
      </p:pic>
    </p:spTree>
    <p:extLst>
      <p:ext uri="{BB962C8B-B14F-4D97-AF65-F5344CB8AC3E}">
        <p14:creationId xmlns:p14="http://schemas.microsoft.com/office/powerpoint/2010/main" val="3098514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2A4299-D00F-3114-A9BF-21CB5BF68586}"/>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4" name="Rectangle 13">
              <a:extLst>
                <a:ext uri="{FF2B5EF4-FFF2-40B4-BE49-F238E27FC236}">
                  <a16:creationId xmlns:a16="http://schemas.microsoft.com/office/drawing/2014/main" id="{DF976F77-EEC7-5355-89D2-0EB4E2530869}"/>
                </a:ext>
              </a:extLst>
            </p:cNvPr>
            <p:cNvSpPr/>
            <p:nvPr/>
          </p:nvSpPr>
          <p:spPr>
            <a:xfrm>
              <a:off x="0" y="6720840"/>
              <a:ext cx="2442685"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5" name="Rectangle 14">
              <a:extLst>
                <a:ext uri="{FF2B5EF4-FFF2-40B4-BE49-F238E27FC236}">
                  <a16:creationId xmlns:a16="http://schemas.microsoft.com/office/drawing/2014/main" id="{EB0E43C2-3D05-E0D0-EDD0-9689729A969F}"/>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77612517-2554-7E7D-8B09-781034E16E32}"/>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EFCEEE22-BC7F-2CBA-4CA7-BD105D048DFA}"/>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A3F96DDF-28E7-25CC-F741-D82D5FDAC78E}"/>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pic>
        <p:nvPicPr>
          <p:cNvPr id="19" name="Picture 9">
            <a:extLst>
              <a:ext uri="{FF2B5EF4-FFF2-40B4-BE49-F238E27FC236}">
                <a16:creationId xmlns:a16="http://schemas.microsoft.com/office/drawing/2014/main" id="{0C24EA43-9656-0BCB-9154-2B793130BE2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28031" y="487391"/>
            <a:ext cx="1296588" cy="336153"/>
          </a:xfrm>
          <a:prstGeom prst="rect">
            <a:avLst/>
          </a:prstGeom>
        </p:spPr>
      </p:pic>
      <p:sp>
        <p:nvSpPr>
          <p:cNvPr id="10" name="Title 1">
            <a:extLst>
              <a:ext uri="{FF2B5EF4-FFF2-40B4-BE49-F238E27FC236}">
                <a16:creationId xmlns:a16="http://schemas.microsoft.com/office/drawing/2014/main" id="{D731500D-571A-3F1C-B27F-E4A3E5BC72A3}"/>
              </a:ext>
            </a:extLst>
          </p:cNvPr>
          <p:cNvSpPr>
            <a:spLocks noGrp="1"/>
          </p:cNvSpPr>
          <p:nvPr>
            <p:ph type="ctrTitle"/>
          </p:nvPr>
        </p:nvSpPr>
        <p:spPr>
          <a:xfrm>
            <a:off x="1511300" y="1752601"/>
            <a:ext cx="8229600" cy="3352800"/>
          </a:xfrm>
        </p:spPr>
        <p:txBody>
          <a:bodyPr anchor="t"/>
          <a:lstStyle>
            <a:lvl1pPr algn="l">
              <a:defRPr sz="5400">
                <a:solidFill>
                  <a:schemeClr val="tx1"/>
                </a:solidFill>
              </a:defRPr>
            </a:lvl1pPr>
          </a:lstStyle>
          <a:p>
            <a:r>
              <a:rPr lang="en-US"/>
              <a:t>Click to edit Master title style</a:t>
            </a:r>
          </a:p>
        </p:txBody>
      </p:sp>
      <p:sp>
        <p:nvSpPr>
          <p:cNvPr id="20" name="Text Placeholder 4">
            <a:extLst>
              <a:ext uri="{FF2B5EF4-FFF2-40B4-BE49-F238E27FC236}">
                <a16:creationId xmlns:a16="http://schemas.microsoft.com/office/drawing/2014/main" id="{8054F7FC-C80C-E0CC-59AE-79AAAD29A470}"/>
              </a:ext>
            </a:extLst>
          </p:cNvPr>
          <p:cNvSpPr>
            <a:spLocks noGrp="1"/>
          </p:cNvSpPr>
          <p:nvPr>
            <p:ph type="body" sz="quarter" idx="13" hasCustomPrompt="1"/>
          </p:nvPr>
        </p:nvSpPr>
        <p:spPr>
          <a:xfrm>
            <a:off x="1511300" y="5873497"/>
            <a:ext cx="1651000" cy="413004"/>
          </a:xfrm>
        </p:spPr>
        <p:txBody>
          <a:bodyPr/>
          <a:lstStyle>
            <a:lvl1pPr marL="0" indent="0">
              <a:lnSpc>
                <a:spcPct val="100000"/>
              </a:lnSpc>
              <a:buNone/>
              <a:defRPr sz="1400" b="1">
                <a:solidFill>
                  <a:schemeClr val="tx1"/>
                </a:solidFill>
              </a:defRPr>
            </a:lvl1pPr>
            <a:lvl2pPr>
              <a:defRPr sz="1100"/>
            </a:lvl2pPr>
            <a:lvl3pPr>
              <a:defRPr sz="800"/>
            </a:lvl3pPr>
            <a:lvl4pPr>
              <a:defRPr sz="800"/>
            </a:lvl4pPr>
            <a:lvl5pPr>
              <a:defRPr sz="800"/>
            </a:lvl5pPr>
          </a:lstStyle>
          <a:p>
            <a:pPr lvl="0"/>
            <a:r>
              <a:rPr lang="en-US"/>
              <a:t>01. Section indicator</a:t>
            </a:r>
          </a:p>
        </p:txBody>
      </p:sp>
      <p:sp>
        <p:nvSpPr>
          <p:cNvPr id="21" name="Text Placeholder 4">
            <a:extLst>
              <a:ext uri="{FF2B5EF4-FFF2-40B4-BE49-F238E27FC236}">
                <a16:creationId xmlns:a16="http://schemas.microsoft.com/office/drawing/2014/main" id="{DC055F5E-0403-AE46-E374-BD2A8C1AAB09}"/>
              </a:ext>
            </a:extLst>
          </p:cNvPr>
          <p:cNvSpPr>
            <a:spLocks noGrp="1"/>
          </p:cNvSpPr>
          <p:nvPr>
            <p:ph type="body" sz="quarter" idx="15" hasCustomPrompt="1"/>
          </p:nvPr>
        </p:nvSpPr>
        <p:spPr>
          <a:xfrm>
            <a:off x="3390900" y="5873497"/>
            <a:ext cx="1651000" cy="413004"/>
          </a:xfrm>
        </p:spPr>
        <p:txBody>
          <a:bodyPr/>
          <a:lstStyle>
            <a:lvl1pPr marL="0" indent="0">
              <a:lnSpc>
                <a:spcPct val="100000"/>
              </a:lnSpc>
              <a:buNone/>
              <a:defRPr sz="1400" b="1">
                <a:solidFill>
                  <a:schemeClr val="tx1"/>
                </a:solidFill>
              </a:defRPr>
            </a:lvl1pPr>
            <a:lvl2pPr>
              <a:defRPr sz="1100"/>
            </a:lvl2pPr>
            <a:lvl3pPr>
              <a:defRPr sz="800"/>
            </a:lvl3pPr>
            <a:lvl4pPr>
              <a:defRPr sz="800"/>
            </a:lvl4pPr>
            <a:lvl5pPr>
              <a:defRPr sz="800"/>
            </a:lvl5pPr>
          </a:lstStyle>
          <a:p>
            <a:pPr lvl="0"/>
            <a:r>
              <a:rPr lang="en-US"/>
              <a:t>02. Section indicator</a:t>
            </a:r>
          </a:p>
        </p:txBody>
      </p:sp>
      <p:sp>
        <p:nvSpPr>
          <p:cNvPr id="23" name="Text Placeholder 4">
            <a:extLst>
              <a:ext uri="{FF2B5EF4-FFF2-40B4-BE49-F238E27FC236}">
                <a16:creationId xmlns:a16="http://schemas.microsoft.com/office/drawing/2014/main" id="{10FABD76-3F00-0FAF-2469-1F2536153E4A}"/>
              </a:ext>
            </a:extLst>
          </p:cNvPr>
          <p:cNvSpPr>
            <a:spLocks noGrp="1"/>
          </p:cNvSpPr>
          <p:nvPr>
            <p:ph type="body" sz="quarter" idx="16" hasCustomPrompt="1"/>
          </p:nvPr>
        </p:nvSpPr>
        <p:spPr>
          <a:xfrm>
            <a:off x="5270501" y="5873497"/>
            <a:ext cx="1650999" cy="413004"/>
          </a:xfrm>
        </p:spPr>
        <p:txBody>
          <a:bodyPr/>
          <a:lstStyle>
            <a:lvl1pPr marL="0" indent="0">
              <a:lnSpc>
                <a:spcPct val="100000"/>
              </a:lnSpc>
              <a:buNone/>
              <a:defRPr sz="1400" b="1">
                <a:solidFill>
                  <a:schemeClr val="tx1"/>
                </a:solidFill>
              </a:defRPr>
            </a:lvl1pPr>
            <a:lvl2pPr>
              <a:defRPr sz="1100"/>
            </a:lvl2pPr>
            <a:lvl3pPr>
              <a:defRPr sz="800"/>
            </a:lvl3pPr>
            <a:lvl4pPr>
              <a:defRPr sz="800"/>
            </a:lvl4pPr>
            <a:lvl5pPr>
              <a:defRPr sz="800"/>
            </a:lvl5pPr>
          </a:lstStyle>
          <a:p>
            <a:pPr lvl="0"/>
            <a:r>
              <a:rPr lang="en-US"/>
              <a:t>03. Section indicator</a:t>
            </a:r>
          </a:p>
        </p:txBody>
      </p:sp>
      <p:sp>
        <p:nvSpPr>
          <p:cNvPr id="25" name="Text Placeholder 4">
            <a:extLst>
              <a:ext uri="{FF2B5EF4-FFF2-40B4-BE49-F238E27FC236}">
                <a16:creationId xmlns:a16="http://schemas.microsoft.com/office/drawing/2014/main" id="{6EA5E727-161E-4C13-B53C-A18124F61C4E}"/>
              </a:ext>
            </a:extLst>
          </p:cNvPr>
          <p:cNvSpPr>
            <a:spLocks noGrp="1"/>
          </p:cNvSpPr>
          <p:nvPr>
            <p:ph type="body" sz="quarter" idx="17" hasCustomPrompt="1"/>
          </p:nvPr>
        </p:nvSpPr>
        <p:spPr>
          <a:xfrm>
            <a:off x="7150104" y="5873497"/>
            <a:ext cx="1650996" cy="413004"/>
          </a:xfrm>
        </p:spPr>
        <p:txBody>
          <a:bodyPr/>
          <a:lstStyle>
            <a:lvl1pPr marL="0" indent="0">
              <a:lnSpc>
                <a:spcPct val="100000"/>
              </a:lnSpc>
              <a:buNone/>
              <a:defRPr sz="1400" b="1">
                <a:solidFill>
                  <a:schemeClr val="tx1"/>
                </a:solidFill>
              </a:defRPr>
            </a:lvl1pPr>
            <a:lvl2pPr>
              <a:defRPr sz="1100"/>
            </a:lvl2pPr>
            <a:lvl3pPr>
              <a:defRPr sz="800"/>
            </a:lvl3pPr>
            <a:lvl4pPr>
              <a:defRPr sz="800"/>
            </a:lvl4pPr>
            <a:lvl5pPr>
              <a:defRPr sz="800"/>
            </a:lvl5pPr>
          </a:lstStyle>
          <a:p>
            <a:pPr lvl="0"/>
            <a:r>
              <a:rPr lang="en-US"/>
              <a:t>04. Section indicator</a:t>
            </a:r>
          </a:p>
        </p:txBody>
      </p:sp>
      <p:sp>
        <p:nvSpPr>
          <p:cNvPr id="26" name="Text Placeholder 4">
            <a:extLst>
              <a:ext uri="{FF2B5EF4-FFF2-40B4-BE49-F238E27FC236}">
                <a16:creationId xmlns:a16="http://schemas.microsoft.com/office/drawing/2014/main" id="{FCC5001C-8747-ABB4-2ACA-EC2ADE747BFF}"/>
              </a:ext>
            </a:extLst>
          </p:cNvPr>
          <p:cNvSpPr>
            <a:spLocks noGrp="1"/>
          </p:cNvSpPr>
          <p:nvPr>
            <p:ph type="body" sz="quarter" idx="18" hasCustomPrompt="1"/>
          </p:nvPr>
        </p:nvSpPr>
        <p:spPr>
          <a:xfrm>
            <a:off x="9030832" y="5873497"/>
            <a:ext cx="1649868" cy="413004"/>
          </a:xfrm>
        </p:spPr>
        <p:txBody>
          <a:bodyPr/>
          <a:lstStyle>
            <a:lvl1pPr marL="0" indent="0">
              <a:lnSpc>
                <a:spcPct val="100000"/>
              </a:lnSpc>
              <a:buNone/>
              <a:defRPr sz="1400" b="1">
                <a:solidFill>
                  <a:schemeClr val="tx1"/>
                </a:solidFill>
              </a:defRPr>
            </a:lvl1pPr>
            <a:lvl2pPr>
              <a:defRPr sz="1100"/>
            </a:lvl2pPr>
            <a:lvl3pPr>
              <a:defRPr sz="800"/>
            </a:lvl3pPr>
            <a:lvl4pPr>
              <a:defRPr sz="800"/>
            </a:lvl4pPr>
            <a:lvl5pPr>
              <a:defRPr sz="800"/>
            </a:lvl5pPr>
          </a:lstStyle>
          <a:p>
            <a:pPr lvl="0"/>
            <a:r>
              <a:rPr lang="en-US"/>
              <a:t>05. Section indicator</a:t>
            </a:r>
          </a:p>
        </p:txBody>
      </p:sp>
    </p:spTree>
    <p:extLst>
      <p:ext uri="{BB962C8B-B14F-4D97-AF65-F5344CB8AC3E}">
        <p14:creationId xmlns:p14="http://schemas.microsoft.com/office/powerpoint/2010/main" val="209802275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1FF95A9-5EDA-B440-A493-7CDCA3BDACF6}"/>
              </a:ext>
              <a:ext uri="{C183D7F6-B498-43B3-948B-1728B52AA6E4}">
                <adec:decorative xmlns:adec="http://schemas.microsoft.com/office/drawing/2017/decorative" val="0"/>
              </a:ext>
            </a:extLst>
          </p:cNvPr>
          <p:cNvSpPr>
            <a:spLocks noGrp="1"/>
          </p:cNvSpPr>
          <p:nvPr>
            <p:ph type="pic" sz="quarter" idx="11"/>
          </p:nvPr>
        </p:nvSpPr>
        <p:spPr>
          <a:xfrm>
            <a:off x="137160" y="1"/>
            <a:ext cx="12054840" cy="6858000"/>
          </a:xfrm>
        </p:spPr>
        <p:txBody>
          <a:bodyPr/>
          <a:lstStyle>
            <a:lvl1pPr marL="0" indent="0">
              <a:buNone/>
              <a:defRPr/>
            </a:lvl1pPr>
          </a:lstStyle>
          <a:p>
            <a:r>
              <a:rPr lang="en-US"/>
              <a:t>Click icon to add picture</a:t>
            </a:r>
          </a:p>
        </p:txBody>
      </p:sp>
      <p:sp>
        <p:nvSpPr>
          <p:cNvPr id="29" name="Text Placeholder 28">
            <a:extLst>
              <a:ext uri="{FF2B5EF4-FFF2-40B4-BE49-F238E27FC236}">
                <a16:creationId xmlns:a16="http://schemas.microsoft.com/office/drawing/2014/main" id="{577E90E3-1997-9D82-5E31-3DFA5EDB0F05}"/>
              </a:ext>
              <a:ext uri="{C183D7F6-B498-43B3-948B-1728B52AA6E4}">
                <adec:decorative xmlns:adec="http://schemas.microsoft.com/office/drawing/2017/decorative" val="1"/>
              </a:ext>
            </a:extLst>
          </p:cNvPr>
          <p:cNvSpPr>
            <a:spLocks noGrp="1"/>
          </p:cNvSpPr>
          <p:nvPr>
            <p:ph type="body" sz="quarter" idx="10"/>
          </p:nvPr>
        </p:nvSpPr>
        <p:spPr>
          <a:xfrm>
            <a:off x="10328031" y="486032"/>
            <a:ext cx="1296588"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accent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grpSp>
        <p:nvGrpSpPr>
          <p:cNvPr id="13" name="Group 12">
            <a:extLst>
              <a:ext uri="{FF2B5EF4-FFF2-40B4-BE49-F238E27FC236}">
                <a16:creationId xmlns:a16="http://schemas.microsoft.com/office/drawing/2014/main" id="{5B46D442-FEE4-5315-D46B-E7D0E1E26897}"/>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4" name="Rectangle 13">
              <a:extLst>
                <a:ext uri="{FF2B5EF4-FFF2-40B4-BE49-F238E27FC236}">
                  <a16:creationId xmlns:a16="http://schemas.microsoft.com/office/drawing/2014/main" id="{FA328DCD-641F-0DB1-4BF7-4CA3DE5CCADE}"/>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5" name="Rectangle 14">
              <a:extLst>
                <a:ext uri="{FF2B5EF4-FFF2-40B4-BE49-F238E27FC236}">
                  <a16:creationId xmlns:a16="http://schemas.microsoft.com/office/drawing/2014/main" id="{8538FCF0-958C-AA62-4179-4628EC0C20EA}"/>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3A66CFB0-A388-4BCA-13F2-15D91640A140}"/>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94BB5DDA-EC53-807C-3F18-F82A5B779BE3}"/>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54AE19E5-44AC-9FDE-1E06-2C169D18D2F1}"/>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3" name="Text Placeholder 2">
            <a:extLst>
              <a:ext uri="{FF2B5EF4-FFF2-40B4-BE49-F238E27FC236}">
                <a16:creationId xmlns:a16="http://schemas.microsoft.com/office/drawing/2014/main" id="{69442782-C12F-41FC-B1C9-9F1C9D18331E}"/>
              </a:ext>
            </a:extLst>
          </p:cNvPr>
          <p:cNvSpPr>
            <a:spLocks noGrp="1"/>
          </p:cNvSpPr>
          <p:nvPr>
            <p:ph type="body" idx="1" hasCustomPrompt="1"/>
          </p:nvPr>
        </p:nvSpPr>
        <p:spPr>
          <a:xfrm>
            <a:off x="571500" y="1781516"/>
            <a:ext cx="1651000" cy="961683"/>
          </a:xfrm>
        </p:spPr>
        <p:txBody>
          <a:bodyPr/>
          <a:lstStyle>
            <a:lvl1pPr marL="0" indent="0" algn="r">
              <a:lnSpc>
                <a:spcPct val="80000"/>
              </a:lnSpc>
              <a:spcBef>
                <a:spcPts val="0"/>
              </a:spcBef>
              <a:buNone/>
              <a:defRPr sz="5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2" name="Title 1">
            <a:extLst>
              <a:ext uri="{FF2B5EF4-FFF2-40B4-BE49-F238E27FC236}">
                <a16:creationId xmlns:a16="http://schemas.microsoft.com/office/drawing/2014/main" id="{903FD352-4A3C-497F-9D08-51185188FA7A}"/>
              </a:ext>
            </a:extLst>
          </p:cNvPr>
          <p:cNvSpPr>
            <a:spLocks noGrp="1"/>
          </p:cNvSpPr>
          <p:nvPr>
            <p:ph type="title"/>
          </p:nvPr>
        </p:nvSpPr>
        <p:spPr>
          <a:xfrm>
            <a:off x="2451100" y="1781517"/>
            <a:ext cx="7289800" cy="3323883"/>
          </a:xfrm>
        </p:spPr>
        <p:txBody>
          <a:bodyPr anchor="t"/>
          <a:lstStyle>
            <a:lvl1pPr>
              <a:lnSpc>
                <a:spcPct val="80000"/>
              </a:lnSpc>
              <a:defRPr sz="5400"/>
            </a:lvl1pPr>
          </a:lstStyle>
          <a:p>
            <a:r>
              <a:rPr lang="en-US"/>
              <a:t>Click to edit Master title style</a:t>
            </a:r>
          </a:p>
        </p:txBody>
      </p:sp>
    </p:spTree>
    <p:extLst>
      <p:ext uri="{BB962C8B-B14F-4D97-AF65-F5344CB8AC3E}">
        <p14:creationId xmlns:p14="http://schemas.microsoft.com/office/powerpoint/2010/main" val="36228230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8B4D215-4806-93B4-4DFF-1266156D61D5}"/>
              </a:ext>
              <a:ext uri="{C183D7F6-B498-43B3-948B-1728B52AA6E4}">
                <adec:decorative xmlns:adec="http://schemas.microsoft.com/office/drawing/2017/decorative" val="0"/>
              </a:ext>
            </a:extLst>
          </p:cNvPr>
          <p:cNvSpPr>
            <a:spLocks noGrp="1"/>
          </p:cNvSpPr>
          <p:nvPr>
            <p:ph type="pic" sz="quarter" idx="13"/>
          </p:nvPr>
        </p:nvSpPr>
        <p:spPr>
          <a:xfrm>
            <a:off x="137160" y="1"/>
            <a:ext cx="12054840" cy="6858000"/>
          </a:xfrm>
          <a:custGeom>
            <a:avLst/>
            <a:gdLst>
              <a:gd name="connsiteX0" fmla="*/ 0 w 12054840"/>
              <a:gd name="connsiteY0" fmla="*/ 0 h 6858000"/>
              <a:gd name="connsiteX1" fmla="*/ 12054840 w 12054840"/>
              <a:gd name="connsiteY1" fmla="*/ 0 h 6858000"/>
              <a:gd name="connsiteX2" fmla="*/ 12054840 w 12054840"/>
              <a:gd name="connsiteY2" fmla="*/ 6858000 h 6858000"/>
              <a:gd name="connsiteX3" fmla="*/ 4904739 w 12054840"/>
              <a:gd name="connsiteY3" fmla="*/ 6858000 h 6858000"/>
              <a:gd name="connsiteX4" fmla="*/ 4904739 w 12054840"/>
              <a:gd name="connsiteY4" fmla="*/ 3393568 h 6858000"/>
              <a:gd name="connsiteX5" fmla="*/ 4253165 w 12054840"/>
              <a:gd name="connsiteY5" fmla="*/ 2741994 h 6858000"/>
              <a:gd name="connsiteX6" fmla="*/ 0 w 12054840"/>
              <a:gd name="connsiteY6" fmla="*/ 27419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4840" h="6858000">
                <a:moveTo>
                  <a:pt x="0" y="0"/>
                </a:moveTo>
                <a:lnTo>
                  <a:pt x="12054840" y="0"/>
                </a:lnTo>
                <a:lnTo>
                  <a:pt x="12054840" y="6858000"/>
                </a:lnTo>
                <a:lnTo>
                  <a:pt x="4904739" y="6858000"/>
                </a:lnTo>
                <a:lnTo>
                  <a:pt x="4904739" y="3393568"/>
                </a:lnTo>
                <a:cubicBezTo>
                  <a:pt x="4904739" y="3033714"/>
                  <a:pt x="4613019" y="2741994"/>
                  <a:pt x="4253165" y="2741994"/>
                </a:cubicBezTo>
                <a:lnTo>
                  <a:pt x="0" y="2741994"/>
                </a:lnTo>
                <a:close/>
              </a:path>
            </a:pathLst>
          </a:custGeom>
        </p:spPr>
        <p:txBody>
          <a:bodyPr wrap="square">
            <a:noAutofit/>
          </a:bodyPr>
          <a:lstStyle>
            <a:lvl1pPr marL="0" indent="0">
              <a:buNone/>
              <a:defRPr/>
            </a:lvl1pPr>
          </a:lstStyle>
          <a:p>
            <a:r>
              <a:rPr lang="en-US"/>
              <a:t>Click icon to add picture</a:t>
            </a:r>
          </a:p>
        </p:txBody>
      </p:sp>
      <p:sp>
        <p:nvSpPr>
          <p:cNvPr id="32" name="Text Placeholder 31">
            <a:extLst>
              <a:ext uri="{FF2B5EF4-FFF2-40B4-BE49-F238E27FC236}">
                <a16:creationId xmlns:a16="http://schemas.microsoft.com/office/drawing/2014/main" id="{1293365B-26EE-3B4E-F2B1-83D52CFC6686}"/>
              </a:ext>
              <a:ext uri="{C183D7F6-B498-43B3-948B-1728B52AA6E4}">
                <adec:decorative xmlns:adec="http://schemas.microsoft.com/office/drawing/2017/decorative" val="1"/>
              </a:ext>
            </a:extLst>
          </p:cNvPr>
          <p:cNvSpPr>
            <a:spLocks noGrp="1"/>
          </p:cNvSpPr>
          <p:nvPr>
            <p:ph type="body" sz="quarter" idx="10"/>
          </p:nvPr>
        </p:nvSpPr>
        <p:spPr>
          <a:xfrm>
            <a:off x="10328031" y="486032"/>
            <a:ext cx="1296588"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bg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grpSp>
        <p:nvGrpSpPr>
          <p:cNvPr id="9" name="Group 8">
            <a:extLst>
              <a:ext uri="{FF2B5EF4-FFF2-40B4-BE49-F238E27FC236}">
                <a16:creationId xmlns:a16="http://schemas.microsoft.com/office/drawing/2014/main" id="{06CE415F-3D6F-824E-51E9-FE1F732CF8BE}"/>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0" name="Rectangle 9">
              <a:extLst>
                <a:ext uri="{FF2B5EF4-FFF2-40B4-BE49-F238E27FC236}">
                  <a16:creationId xmlns:a16="http://schemas.microsoft.com/office/drawing/2014/main" id="{1F867A1C-4573-24E2-A635-47EB736F9A65}"/>
                </a:ext>
              </a:extLst>
            </p:cNvPr>
            <p:cNvSpPr/>
            <p:nvPr/>
          </p:nvSpPr>
          <p:spPr>
            <a:xfrm>
              <a:off x="0" y="6720840"/>
              <a:ext cx="2442685"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1" name="Rectangle 10">
              <a:extLst>
                <a:ext uri="{FF2B5EF4-FFF2-40B4-BE49-F238E27FC236}">
                  <a16:creationId xmlns:a16="http://schemas.microsoft.com/office/drawing/2014/main" id="{219CB25B-046C-7BE4-92BB-777B0CE1ADE2}"/>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2" name="Rectangle 11">
              <a:extLst>
                <a:ext uri="{FF2B5EF4-FFF2-40B4-BE49-F238E27FC236}">
                  <a16:creationId xmlns:a16="http://schemas.microsoft.com/office/drawing/2014/main" id="{C0B4F13E-E536-EA88-DDA6-4DFB984A29A1}"/>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3" name="Rectangle 12">
              <a:extLst>
                <a:ext uri="{FF2B5EF4-FFF2-40B4-BE49-F238E27FC236}">
                  <a16:creationId xmlns:a16="http://schemas.microsoft.com/office/drawing/2014/main" id="{2A129185-2A37-0B80-7867-8E6D5E36378B}"/>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4" name="Rectangle 13">
              <a:extLst>
                <a:ext uri="{FF2B5EF4-FFF2-40B4-BE49-F238E27FC236}">
                  <a16:creationId xmlns:a16="http://schemas.microsoft.com/office/drawing/2014/main" id="{C651329C-23BC-6C2C-8B66-8D305246585F}"/>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20" name="Text Placeholder 18">
            <a:extLst>
              <a:ext uri="{FF2B5EF4-FFF2-40B4-BE49-F238E27FC236}">
                <a16:creationId xmlns:a16="http://schemas.microsoft.com/office/drawing/2014/main" id="{4E77FE82-F7EA-E6B3-C2C8-2FD2E1C23C45}"/>
              </a:ext>
            </a:extLst>
          </p:cNvPr>
          <p:cNvSpPr>
            <a:spLocks noGrp="1"/>
          </p:cNvSpPr>
          <p:nvPr>
            <p:ph type="body" sz="quarter" idx="15" hasCustomPrompt="1"/>
          </p:nvPr>
        </p:nvSpPr>
        <p:spPr>
          <a:xfrm>
            <a:off x="563418" y="3268436"/>
            <a:ext cx="3767282" cy="655864"/>
          </a:xfrm>
        </p:spPr>
        <p:txBody>
          <a:bodyPr anchor="b"/>
          <a:lstStyle>
            <a:lvl1pPr marL="0" indent="0">
              <a:lnSpc>
                <a:spcPct val="90000"/>
              </a:lnSpc>
              <a:buNone/>
              <a:defRPr sz="4400" b="1">
                <a:solidFill>
                  <a:schemeClr val="accent2"/>
                </a:solidFill>
              </a:defRPr>
            </a:lvl1pPr>
            <a:lvl2pPr marL="227012" indent="0">
              <a:lnSpc>
                <a:spcPct val="90000"/>
              </a:lnSpc>
              <a:buNone/>
              <a:defRPr sz="4400" b="1"/>
            </a:lvl2pPr>
          </a:lstStyle>
          <a:p>
            <a:pPr lvl="0"/>
            <a:r>
              <a:rPr lang="en-US"/>
              <a:t>##</a:t>
            </a:r>
          </a:p>
        </p:txBody>
      </p:sp>
      <p:sp>
        <p:nvSpPr>
          <p:cNvPr id="19" name="Text Placeholder 18">
            <a:extLst>
              <a:ext uri="{FF2B5EF4-FFF2-40B4-BE49-F238E27FC236}">
                <a16:creationId xmlns:a16="http://schemas.microsoft.com/office/drawing/2014/main" id="{A705CD95-1A5D-44DF-B377-E197B7DC9F4B}"/>
              </a:ext>
            </a:extLst>
          </p:cNvPr>
          <p:cNvSpPr>
            <a:spLocks noGrp="1"/>
          </p:cNvSpPr>
          <p:nvPr>
            <p:ph type="body" sz="quarter" idx="14"/>
          </p:nvPr>
        </p:nvSpPr>
        <p:spPr>
          <a:xfrm>
            <a:off x="563418" y="4114800"/>
            <a:ext cx="3767282" cy="2171702"/>
          </a:xfrm>
        </p:spPr>
        <p:txBody>
          <a:bodyPr/>
          <a:lstStyle>
            <a:lvl1pPr marL="0" indent="0">
              <a:lnSpc>
                <a:spcPct val="90000"/>
              </a:lnSpc>
              <a:buNone/>
              <a:defRPr sz="4400" b="1">
                <a:solidFill>
                  <a:schemeClr val="bg1"/>
                </a:solidFill>
              </a:defRPr>
            </a:lvl1pPr>
            <a:lvl2pPr marL="227012" indent="0">
              <a:lnSpc>
                <a:spcPct val="90000"/>
              </a:lnSpc>
              <a:buNone/>
              <a:defRPr sz="4400" b="1">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055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accent3"/>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8B4D215-4806-93B4-4DFF-1266156D61D5}"/>
              </a:ext>
              <a:ext uri="{C183D7F6-B498-43B3-948B-1728B52AA6E4}">
                <adec:decorative xmlns:adec="http://schemas.microsoft.com/office/drawing/2017/decorative" val="0"/>
              </a:ext>
            </a:extLst>
          </p:cNvPr>
          <p:cNvSpPr>
            <a:spLocks noGrp="1"/>
          </p:cNvSpPr>
          <p:nvPr>
            <p:ph type="pic" sz="quarter" idx="13"/>
          </p:nvPr>
        </p:nvSpPr>
        <p:spPr>
          <a:xfrm>
            <a:off x="137160" y="1"/>
            <a:ext cx="12054840" cy="6858000"/>
          </a:xfrm>
          <a:custGeom>
            <a:avLst/>
            <a:gdLst>
              <a:gd name="connsiteX0" fmla="*/ 0 w 12054840"/>
              <a:gd name="connsiteY0" fmla="*/ 0 h 6858000"/>
              <a:gd name="connsiteX1" fmla="*/ 12054840 w 12054840"/>
              <a:gd name="connsiteY1" fmla="*/ 0 h 6858000"/>
              <a:gd name="connsiteX2" fmla="*/ 12054840 w 12054840"/>
              <a:gd name="connsiteY2" fmla="*/ 6858000 h 6858000"/>
              <a:gd name="connsiteX3" fmla="*/ 4904739 w 12054840"/>
              <a:gd name="connsiteY3" fmla="*/ 6858000 h 6858000"/>
              <a:gd name="connsiteX4" fmla="*/ 4904739 w 12054840"/>
              <a:gd name="connsiteY4" fmla="*/ 3393568 h 6858000"/>
              <a:gd name="connsiteX5" fmla="*/ 4253165 w 12054840"/>
              <a:gd name="connsiteY5" fmla="*/ 2741994 h 6858000"/>
              <a:gd name="connsiteX6" fmla="*/ 0 w 12054840"/>
              <a:gd name="connsiteY6" fmla="*/ 27419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4840" h="6858000">
                <a:moveTo>
                  <a:pt x="0" y="0"/>
                </a:moveTo>
                <a:lnTo>
                  <a:pt x="12054840" y="0"/>
                </a:lnTo>
                <a:lnTo>
                  <a:pt x="12054840" y="6858000"/>
                </a:lnTo>
                <a:lnTo>
                  <a:pt x="4904739" y="6858000"/>
                </a:lnTo>
                <a:lnTo>
                  <a:pt x="4904739" y="3393568"/>
                </a:lnTo>
                <a:cubicBezTo>
                  <a:pt x="4904739" y="3033714"/>
                  <a:pt x="4613019" y="2741994"/>
                  <a:pt x="4253165" y="2741994"/>
                </a:cubicBezTo>
                <a:lnTo>
                  <a:pt x="0" y="2741994"/>
                </a:lnTo>
                <a:close/>
              </a:path>
            </a:pathLst>
          </a:custGeom>
        </p:spPr>
        <p:txBody>
          <a:bodyPr wrap="square">
            <a:noAutofit/>
          </a:bodyPr>
          <a:lstStyle>
            <a:lvl1pPr marL="0" indent="0">
              <a:buNone/>
              <a:defRPr/>
            </a:lvl1pPr>
          </a:lstStyle>
          <a:p>
            <a:r>
              <a:rPr lang="en-US"/>
              <a:t>Click icon to add picture</a:t>
            </a:r>
          </a:p>
        </p:txBody>
      </p:sp>
      <p:grpSp>
        <p:nvGrpSpPr>
          <p:cNvPr id="9" name="Group 8">
            <a:extLst>
              <a:ext uri="{FF2B5EF4-FFF2-40B4-BE49-F238E27FC236}">
                <a16:creationId xmlns:a16="http://schemas.microsoft.com/office/drawing/2014/main" id="{06CE415F-3D6F-824E-51E9-FE1F732CF8BE}"/>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0" name="Rectangle 9">
              <a:extLst>
                <a:ext uri="{FF2B5EF4-FFF2-40B4-BE49-F238E27FC236}">
                  <a16:creationId xmlns:a16="http://schemas.microsoft.com/office/drawing/2014/main" id="{1F867A1C-4573-24E2-A635-47EB736F9A65}"/>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1" name="Rectangle 10">
              <a:extLst>
                <a:ext uri="{FF2B5EF4-FFF2-40B4-BE49-F238E27FC236}">
                  <a16:creationId xmlns:a16="http://schemas.microsoft.com/office/drawing/2014/main" id="{219CB25B-046C-7BE4-92BB-777B0CE1ADE2}"/>
                </a:ext>
              </a:extLst>
            </p:cNvPr>
            <p:cNvSpPr/>
            <p:nvPr/>
          </p:nvSpPr>
          <p:spPr>
            <a:xfrm>
              <a:off x="2437329" y="6720840"/>
              <a:ext cx="2442685" cy="137160"/>
            </a:xfrm>
            <a:prstGeom prst="rect">
              <a:avLst/>
            </a:prstGeom>
            <a:solidFill>
              <a:srgbClr val="00B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2" name="Rectangle 11">
              <a:extLst>
                <a:ext uri="{FF2B5EF4-FFF2-40B4-BE49-F238E27FC236}">
                  <a16:creationId xmlns:a16="http://schemas.microsoft.com/office/drawing/2014/main" id="{C0B4F13E-E536-EA88-DDA6-4DFB984A29A1}"/>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3" name="Rectangle 12">
              <a:extLst>
                <a:ext uri="{FF2B5EF4-FFF2-40B4-BE49-F238E27FC236}">
                  <a16:creationId xmlns:a16="http://schemas.microsoft.com/office/drawing/2014/main" id="{2A129185-2A37-0B80-7867-8E6D5E36378B}"/>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4" name="Rectangle 13">
              <a:extLst>
                <a:ext uri="{FF2B5EF4-FFF2-40B4-BE49-F238E27FC236}">
                  <a16:creationId xmlns:a16="http://schemas.microsoft.com/office/drawing/2014/main" id="{C651329C-23BC-6C2C-8B66-8D305246585F}"/>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32" name="Text Placeholder 31">
            <a:extLst>
              <a:ext uri="{FF2B5EF4-FFF2-40B4-BE49-F238E27FC236}">
                <a16:creationId xmlns:a16="http://schemas.microsoft.com/office/drawing/2014/main" id="{1293365B-26EE-3B4E-F2B1-83D52CFC6686}"/>
              </a:ext>
              <a:ext uri="{C183D7F6-B498-43B3-948B-1728B52AA6E4}">
                <adec:decorative xmlns:adec="http://schemas.microsoft.com/office/drawing/2017/decorative" val="1"/>
              </a:ext>
            </a:extLst>
          </p:cNvPr>
          <p:cNvSpPr>
            <a:spLocks noGrp="1"/>
          </p:cNvSpPr>
          <p:nvPr>
            <p:ph type="body" sz="quarter" idx="10"/>
          </p:nvPr>
        </p:nvSpPr>
        <p:spPr>
          <a:xfrm>
            <a:off x="10328030" y="486032"/>
            <a:ext cx="1296589"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bg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sp>
        <p:nvSpPr>
          <p:cNvPr id="20" name="Text Placeholder 18">
            <a:extLst>
              <a:ext uri="{FF2B5EF4-FFF2-40B4-BE49-F238E27FC236}">
                <a16:creationId xmlns:a16="http://schemas.microsoft.com/office/drawing/2014/main" id="{4E77FE82-F7EA-E6B3-C2C8-2FD2E1C23C45}"/>
              </a:ext>
            </a:extLst>
          </p:cNvPr>
          <p:cNvSpPr>
            <a:spLocks noGrp="1"/>
          </p:cNvSpPr>
          <p:nvPr>
            <p:ph type="body" sz="quarter" idx="15" hasCustomPrompt="1"/>
          </p:nvPr>
        </p:nvSpPr>
        <p:spPr>
          <a:xfrm>
            <a:off x="563418" y="3268436"/>
            <a:ext cx="3767282" cy="655864"/>
          </a:xfrm>
        </p:spPr>
        <p:txBody>
          <a:bodyPr anchor="b"/>
          <a:lstStyle>
            <a:lvl1pPr marL="0" indent="0">
              <a:lnSpc>
                <a:spcPct val="90000"/>
              </a:lnSpc>
              <a:buNone/>
              <a:defRPr sz="4400" b="1">
                <a:solidFill>
                  <a:srgbClr val="00BAD6"/>
                </a:solidFill>
              </a:defRPr>
            </a:lvl1pPr>
            <a:lvl2pPr marL="227012" indent="0">
              <a:lnSpc>
                <a:spcPct val="90000"/>
              </a:lnSpc>
              <a:buNone/>
              <a:defRPr sz="4400" b="1"/>
            </a:lvl2pPr>
          </a:lstStyle>
          <a:p>
            <a:pPr lvl="0"/>
            <a:r>
              <a:rPr lang="en-US"/>
              <a:t>##</a:t>
            </a:r>
          </a:p>
        </p:txBody>
      </p:sp>
      <p:sp>
        <p:nvSpPr>
          <p:cNvPr id="19" name="Text Placeholder 18">
            <a:extLst>
              <a:ext uri="{FF2B5EF4-FFF2-40B4-BE49-F238E27FC236}">
                <a16:creationId xmlns:a16="http://schemas.microsoft.com/office/drawing/2014/main" id="{A705CD95-1A5D-44DF-B377-E197B7DC9F4B}"/>
              </a:ext>
            </a:extLst>
          </p:cNvPr>
          <p:cNvSpPr>
            <a:spLocks noGrp="1"/>
          </p:cNvSpPr>
          <p:nvPr>
            <p:ph type="body" sz="quarter" idx="14"/>
          </p:nvPr>
        </p:nvSpPr>
        <p:spPr>
          <a:xfrm>
            <a:off x="563418" y="4114800"/>
            <a:ext cx="3767282" cy="2171702"/>
          </a:xfrm>
        </p:spPr>
        <p:txBody>
          <a:bodyPr/>
          <a:lstStyle>
            <a:lvl1pPr marL="0" indent="0">
              <a:lnSpc>
                <a:spcPct val="90000"/>
              </a:lnSpc>
              <a:buNone/>
              <a:defRPr sz="4400" b="1">
                <a:solidFill>
                  <a:schemeClr val="tx1"/>
                </a:solidFill>
              </a:defRPr>
            </a:lvl1pPr>
            <a:lvl2pPr marL="227012" indent="0">
              <a:lnSpc>
                <a:spcPct val="90000"/>
              </a:lnSpc>
              <a:buNone/>
              <a:defRPr sz="4400" b="1">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1456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accent4"/>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8B4D215-4806-93B4-4DFF-1266156D61D5}"/>
              </a:ext>
              <a:ext uri="{C183D7F6-B498-43B3-948B-1728B52AA6E4}">
                <adec:decorative xmlns:adec="http://schemas.microsoft.com/office/drawing/2017/decorative" val="0"/>
              </a:ext>
            </a:extLst>
          </p:cNvPr>
          <p:cNvSpPr>
            <a:spLocks noGrp="1"/>
          </p:cNvSpPr>
          <p:nvPr>
            <p:ph type="pic" sz="quarter" idx="13"/>
          </p:nvPr>
        </p:nvSpPr>
        <p:spPr>
          <a:xfrm>
            <a:off x="137160" y="1"/>
            <a:ext cx="12054840" cy="6858000"/>
          </a:xfrm>
          <a:custGeom>
            <a:avLst/>
            <a:gdLst>
              <a:gd name="connsiteX0" fmla="*/ 0 w 12054840"/>
              <a:gd name="connsiteY0" fmla="*/ 0 h 6858000"/>
              <a:gd name="connsiteX1" fmla="*/ 12054840 w 12054840"/>
              <a:gd name="connsiteY1" fmla="*/ 0 h 6858000"/>
              <a:gd name="connsiteX2" fmla="*/ 12054840 w 12054840"/>
              <a:gd name="connsiteY2" fmla="*/ 6858000 h 6858000"/>
              <a:gd name="connsiteX3" fmla="*/ 4904739 w 12054840"/>
              <a:gd name="connsiteY3" fmla="*/ 6858000 h 6858000"/>
              <a:gd name="connsiteX4" fmla="*/ 4904739 w 12054840"/>
              <a:gd name="connsiteY4" fmla="*/ 3393568 h 6858000"/>
              <a:gd name="connsiteX5" fmla="*/ 4253165 w 12054840"/>
              <a:gd name="connsiteY5" fmla="*/ 2741994 h 6858000"/>
              <a:gd name="connsiteX6" fmla="*/ 0 w 12054840"/>
              <a:gd name="connsiteY6" fmla="*/ 27419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4840" h="6858000">
                <a:moveTo>
                  <a:pt x="0" y="0"/>
                </a:moveTo>
                <a:lnTo>
                  <a:pt x="12054840" y="0"/>
                </a:lnTo>
                <a:lnTo>
                  <a:pt x="12054840" y="6858000"/>
                </a:lnTo>
                <a:lnTo>
                  <a:pt x="4904739" y="6858000"/>
                </a:lnTo>
                <a:lnTo>
                  <a:pt x="4904739" y="3393568"/>
                </a:lnTo>
                <a:cubicBezTo>
                  <a:pt x="4904739" y="3033714"/>
                  <a:pt x="4613019" y="2741994"/>
                  <a:pt x="4253165" y="2741994"/>
                </a:cubicBezTo>
                <a:lnTo>
                  <a:pt x="0" y="2741994"/>
                </a:lnTo>
                <a:close/>
              </a:path>
            </a:pathLst>
          </a:custGeom>
        </p:spPr>
        <p:txBody>
          <a:bodyPr wrap="square">
            <a:noAutofit/>
          </a:bodyPr>
          <a:lstStyle>
            <a:lvl1pPr marL="0" indent="0">
              <a:buNone/>
              <a:defRPr/>
            </a:lvl1pPr>
          </a:lstStyle>
          <a:p>
            <a:r>
              <a:rPr lang="en-US"/>
              <a:t>Click icon to add picture</a:t>
            </a:r>
          </a:p>
        </p:txBody>
      </p:sp>
      <p:sp>
        <p:nvSpPr>
          <p:cNvPr id="32" name="Text Placeholder 31">
            <a:extLst>
              <a:ext uri="{FF2B5EF4-FFF2-40B4-BE49-F238E27FC236}">
                <a16:creationId xmlns:a16="http://schemas.microsoft.com/office/drawing/2014/main" id="{1293365B-26EE-3B4E-F2B1-83D52CFC6686}"/>
              </a:ext>
              <a:ext uri="{C183D7F6-B498-43B3-948B-1728B52AA6E4}">
                <adec:decorative xmlns:adec="http://schemas.microsoft.com/office/drawing/2017/decorative" val="1"/>
              </a:ext>
            </a:extLst>
          </p:cNvPr>
          <p:cNvSpPr>
            <a:spLocks noGrp="1"/>
          </p:cNvSpPr>
          <p:nvPr>
            <p:ph type="body" sz="quarter" idx="10"/>
          </p:nvPr>
        </p:nvSpPr>
        <p:spPr>
          <a:xfrm>
            <a:off x="10328030" y="486032"/>
            <a:ext cx="1296589"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bg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grpSp>
        <p:nvGrpSpPr>
          <p:cNvPr id="9" name="Group 8">
            <a:extLst>
              <a:ext uri="{FF2B5EF4-FFF2-40B4-BE49-F238E27FC236}">
                <a16:creationId xmlns:a16="http://schemas.microsoft.com/office/drawing/2014/main" id="{06CE415F-3D6F-824E-51E9-FE1F732CF8BE}"/>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0" name="Rectangle 9">
              <a:extLst>
                <a:ext uri="{FF2B5EF4-FFF2-40B4-BE49-F238E27FC236}">
                  <a16:creationId xmlns:a16="http://schemas.microsoft.com/office/drawing/2014/main" id="{1F867A1C-4573-24E2-A635-47EB736F9A65}"/>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1" name="Rectangle 10">
              <a:extLst>
                <a:ext uri="{FF2B5EF4-FFF2-40B4-BE49-F238E27FC236}">
                  <a16:creationId xmlns:a16="http://schemas.microsoft.com/office/drawing/2014/main" id="{219CB25B-046C-7BE4-92BB-777B0CE1ADE2}"/>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2" name="Rectangle 11">
              <a:extLst>
                <a:ext uri="{FF2B5EF4-FFF2-40B4-BE49-F238E27FC236}">
                  <a16:creationId xmlns:a16="http://schemas.microsoft.com/office/drawing/2014/main" id="{C0B4F13E-E536-EA88-DDA6-4DFB984A29A1}"/>
                </a:ext>
              </a:extLst>
            </p:cNvPr>
            <p:cNvSpPr/>
            <p:nvPr/>
          </p:nvSpPr>
          <p:spPr>
            <a:xfrm>
              <a:off x="4874657" y="6720840"/>
              <a:ext cx="2442685" cy="137160"/>
            </a:xfrm>
            <a:prstGeom prst="rect">
              <a:avLst/>
            </a:prstGeom>
            <a:solidFill>
              <a:srgbClr val="E61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3" name="Rectangle 12">
              <a:extLst>
                <a:ext uri="{FF2B5EF4-FFF2-40B4-BE49-F238E27FC236}">
                  <a16:creationId xmlns:a16="http://schemas.microsoft.com/office/drawing/2014/main" id="{2A129185-2A37-0B80-7867-8E6D5E36378B}"/>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4" name="Rectangle 13">
              <a:extLst>
                <a:ext uri="{FF2B5EF4-FFF2-40B4-BE49-F238E27FC236}">
                  <a16:creationId xmlns:a16="http://schemas.microsoft.com/office/drawing/2014/main" id="{C651329C-23BC-6C2C-8B66-8D305246585F}"/>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20" name="Text Placeholder 18">
            <a:extLst>
              <a:ext uri="{FF2B5EF4-FFF2-40B4-BE49-F238E27FC236}">
                <a16:creationId xmlns:a16="http://schemas.microsoft.com/office/drawing/2014/main" id="{4E77FE82-F7EA-E6B3-C2C8-2FD2E1C23C45}"/>
              </a:ext>
            </a:extLst>
          </p:cNvPr>
          <p:cNvSpPr>
            <a:spLocks noGrp="1"/>
          </p:cNvSpPr>
          <p:nvPr>
            <p:ph type="body" sz="quarter" idx="15" hasCustomPrompt="1"/>
          </p:nvPr>
        </p:nvSpPr>
        <p:spPr>
          <a:xfrm>
            <a:off x="563418" y="3268436"/>
            <a:ext cx="3767282" cy="655864"/>
          </a:xfrm>
        </p:spPr>
        <p:txBody>
          <a:bodyPr anchor="b"/>
          <a:lstStyle>
            <a:lvl1pPr marL="0" indent="0">
              <a:lnSpc>
                <a:spcPct val="90000"/>
              </a:lnSpc>
              <a:buNone/>
              <a:defRPr sz="4400" b="1">
                <a:solidFill>
                  <a:srgbClr val="E6154A"/>
                </a:solidFill>
              </a:defRPr>
            </a:lvl1pPr>
            <a:lvl2pPr marL="227012" indent="0">
              <a:lnSpc>
                <a:spcPct val="90000"/>
              </a:lnSpc>
              <a:buNone/>
              <a:defRPr sz="4400" b="1"/>
            </a:lvl2pPr>
          </a:lstStyle>
          <a:p>
            <a:pPr lvl="0"/>
            <a:r>
              <a:rPr lang="en-US"/>
              <a:t>##</a:t>
            </a:r>
          </a:p>
        </p:txBody>
      </p:sp>
      <p:sp>
        <p:nvSpPr>
          <p:cNvPr id="19" name="Text Placeholder 18">
            <a:extLst>
              <a:ext uri="{FF2B5EF4-FFF2-40B4-BE49-F238E27FC236}">
                <a16:creationId xmlns:a16="http://schemas.microsoft.com/office/drawing/2014/main" id="{A705CD95-1A5D-44DF-B377-E197B7DC9F4B}"/>
              </a:ext>
            </a:extLst>
          </p:cNvPr>
          <p:cNvSpPr>
            <a:spLocks noGrp="1"/>
          </p:cNvSpPr>
          <p:nvPr>
            <p:ph type="body" sz="quarter" idx="14"/>
          </p:nvPr>
        </p:nvSpPr>
        <p:spPr>
          <a:xfrm>
            <a:off x="563418" y="4114800"/>
            <a:ext cx="3767282" cy="2171702"/>
          </a:xfrm>
        </p:spPr>
        <p:txBody>
          <a:bodyPr/>
          <a:lstStyle>
            <a:lvl1pPr marL="0" indent="0">
              <a:lnSpc>
                <a:spcPct val="90000"/>
              </a:lnSpc>
              <a:buNone/>
              <a:defRPr sz="4400" b="1">
                <a:solidFill>
                  <a:schemeClr val="tx1"/>
                </a:solidFill>
              </a:defRPr>
            </a:lvl1pPr>
            <a:lvl2pPr marL="227012" indent="0">
              <a:lnSpc>
                <a:spcPct val="90000"/>
              </a:lnSpc>
              <a:buNone/>
              <a:defRPr sz="4400" b="1">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7881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87A5D98-A155-4A2C-A9E2-FF413A52CD58}"/>
              </a:ext>
            </a:extLst>
          </p:cNvPr>
          <p:cNvSpPr>
            <a:spLocks noGrp="1"/>
          </p:cNvSpPr>
          <p:nvPr>
            <p:ph type="title"/>
          </p:nvPr>
        </p:nvSpPr>
        <p:spPr/>
        <p:txBody>
          <a:bodyPr/>
          <a:lstStyle/>
          <a:p>
            <a:r>
              <a:rPr lang="en-US"/>
              <a:t>Click to edit Master title style</a:t>
            </a:r>
          </a:p>
        </p:txBody>
      </p:sp>
      <p:sp>
        <p:nvSpPr>
          <p:cNvPr id="8" name="Text Placeholder 11">
            <a:extLst>
              <a:ext uri="{FF2B5EF4-FFF2-40B4-BE49-F238E27FC236}">
                <a16:creationId xmlns:a16="http://schemas.microsoft.com/office/drawing/2014/main" id="{52D34A87-0769-3C03-D1EA-BEFE5F31F9BC}"/>
              </a:ext>
            </a:extLst>
          </p:cNvPr>
          <p:cNvSpPr>
            <a:spLocks noGrp="1"/>
          </p:cNvSpPr>
          <p:nvPr>
            <p:ph type="body" sz="quarter" idx="14"/>
          </p:nvPr>
        </p:nvSpPr>
        <p:spPr>
          <a:xfrm>
            <a:off x="571500" y="1752601"/>
            <a:ext cx="110490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AFA20EAA-86AC-4480-9CAA-88657F3D94ED}"/>
              </a:ext>
            </a:extLst>
          </p:cNvPr>
          <p:cNvSpPr>
            <a:spLocks noGrp="1"/>
          </p:cNvSpPr>
          <p:nvPr>
            <p:ph sz="quarter" idx="13"/>
          </p:nvPr>
        </p:nvSpPr>
        <p:spPr>
          <a:xfrm>
            <a:off x="571499" y="2933700"/>
            <a:ext cx="11048999"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418CA-82D1-4D77-BF0D-0416BC54B411}"/>
              </a:ext>
              <a:ext uri="{C183D7F6-B498-43B3-948B-1728B52AA6E4}">
                <adec:decorative xmlns:adec="http://schemas.microsoft.com/office/drawing/2017/decorative" val="1"/>
              </a:ext>
            </a:extLst>
          </p:cNvPr>
          <p:cNvSpPr>
            <a:spLocks noGrp="1"/>
          </p:cNvSpPr>
          <p:nvPr>
            <p:ph type="dt" sz="half" idx="10"/>
          </p:nvPr>
        </p:nvSpPr>
        <p:spPr/>
        <p:txBody>
          <a:bodyPr/>
          <a:lstStyle/>
          <a:p>
            <a:fld id="{A95765D1-9DCC-4E17-9905-A51AC45E71E0}" type="datetimeyyyy">
              <a:rPr lang="en-US" smtClean="0"/>
              <a:t>2025</a:t>
            </a:fld>
            <a:endParaRPr lang="en-US"/>
          </a:p>
        </p:txBody>
      </p:sp>
      <p:sp>
        <p:nvSpPr>
          <p:cNvPr id="9" name="Footer Placeholder 8">
            <a:extLst>
              <a:ext uri="{FF2B5EF4-FFF2-40B4-BE49-F238E27FC236}">
                <a16:creationId xmlns:a16="http://schemas.microsoft.com/office/drawing/2014/main" id="{921A5836-40BC-4565-9B91-02610BB2DED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Slalom. All Rights Reserved. Proprietary and Confidential.</a:t>
            </a:r>
          </a:p>
        </p:txBody>
      </p:sp>
      <p:sp>
        <p:nvSpPr>
          <p:cNvPr id="10" name="Slide Number Placeholder 9">
            <a:extLst>
              <a:ext uri="{FF2B5EF4-FFF2-40B4-BE49-F238E27FC236}">
                <a16:creationId xmlns:a16="http://schemas.microsoft.com/office/drawing/2014/main" id="{CBD6848A-A4A5-4326-A71B-8EF2FF7C4F3E}"/>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3521272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accent5"/>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8B4D215-4806-93B4-4DFF-1266156D61D5}"/>
              </a:ext>
              <a:ext uri="{C183D7F6-B498-43B3-948B-1728B52AA6E4}">
                <adec:decorative xmlns:adec="http://schemas.microsoft.com/office/drawing/2017/decorative" val="0"/>
              </a:ext>
            </a:extLst>
          </p:cNvPr>
          <p:cNvSpPr>
            <a:spLocks noGrp="1"/>
          </p:cNvSpPr>
          <p:nvPr>
            <p:ph type="pic" sz="quarter" idx="13"/>
          </p:nvPr>
        </p:nvSpPr>
        <p:spPr>
          <a:xfrm>
            <a:off x="137160" y="1"/>
            <a:ext cx="12054840" cy="6858000"/>
          </a:xfrm>
          <a:custGeom>
            <a:avLst/>
            <a:gdLst>
              <a:gd name="connsiteX0" fmla="*/ 0 w 12054840"/>
              <a:gd name="connsiteY0" fmla="*/ 0 h 6858000"/>
              <a:gd name="connsiteX1" fmla="*/ 12054840 w 12054840"/>
              <a:gd name="connsiteY1" fmla="*/ 0 h 6858000"/>
              <a:gd name="connsiteX2" fmla="*/ 12054840 w 12054840"/>
              <a:gd name="connsiteY2" fmla="*/ 6858000 h 6858000"/>
              <a:gd name="connsiteX3" fmla="*/ 4904739 w 12054840"/>
              <a:gd name="connsiteY3" fmla="*/ 6858000 h 6858000"/>
              <a:gd name="connsiteX4" fmla="*/ 4904739 w 12054840"/>
              <a:gd name="connsiteY4" fmla="*/ 3393568 h 6858000"/>
              <a:gd name="connsiteX5" fmla="*/ 4253165 w 12054840"/>
              <a:gd name="connsiteY5" fmla="*/ 2741994 h 6858000"/>
              <a:gd name="connsiteX6" fmla="*/ 0 w 12054840"/>
              <a:gd name="connsiteY6" fmla="*/ 27419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4840" h="6858000">
                <a:moveTo>
                  <a:pt x="0" y="0"/>
                </a:moveTo>
                <a:lnTo>
                  <a:pt x="12054840" y="0"/>
                </a:lnTo>
                <a:lnTo>
                  <a:pt x="12054840" y="6858000"/>
                </a:lnTo>
                <a:lnTo>
                  <a:pt x="4904739" y="6858000"/>
                </a:lnTo>
                <a:lnTo>
                  <a:pt x="4904739" y="3393568"/>
                </a:lnTo>
                <a:cubicBezTo>
                  <a:pt x="4904739" y="3033714"/>
                  <a:pt x="4613019" y="2741994"/>
                  <a:pt x="4253165" y="2741994"/>
                </a:cubicBezTo>
                <a:lnTo>
                  <a:pt x="0" y="2741994"/>
                </a:lnTo>
                <a:close/>
              </a:path>
            </a:pathLst>
          </a:custGeom>
        </p:spPr>
        <p:txBody>
          <a:bodyPr wrap="square">
            <a:noAutofit/>
          </a:bodyPr>
          <a:lstStyle>
            <a:lvl1pPr marL="0" indent="0">
              <a:buNone/>
              <a:defRPr/>
            </a:lvl1pPr>
          </a:lstStyle>
          <a:p>
            <a:r>
              <a:rPr lang="en-US"/>
              <a:t>Click icon to add picture</a:t>
            </a:r>
          </a:p>
        </p:txBody>
      </p:sp>
      <p:grpSp>
        <p:nvGrpSpPr>
          <p:cNvPr id="9" name="Group 8">
            <a:extLst>
              <a:ext uri="{FF2B5EF4-FFF2-40B4-BE49-F238E27FC236}">
                <a16:creationId xmlns:a16="http://schemas.microsoft.com/office/drawing/2014/main" id="{06CE415F-3D6F-824E-51E9-FE1F732CF8BE}"/>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0" name="Rectangle 9">
              <a:extLst>
                <a:ext uri="{FF2B5EF4-FFF2-40B4-BE49-F238E27FC236}">
                  <a16:creationId xmlns:a16="http://schemas.microsoft.com/office/drawing/2014/main" id="{1F867A1C-4573-24E2-A635-47EB736F9A65}"/>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1" name="Rectangle 10">
              <a:extLst>
                <a:ext uri="{FF2B5EF4-FFF2-40B4-BE49-F238E27FC236}">
                  <a16:creationId xmlns:a16="http://schemas.microsoft.com/office/drawing/2014/main" id="{219CB25B-046C-7BE4-92BB-777B0CE1ADE2}"/>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2" name="Rectangle 11">
              <a:extLst>
                <a:ext uri="{FF2B5EF4-FFF2-40B4-BE49-F238E27FC236}">
                  <a16:creationId xmlns:a16="http://schemas.microsoft.com/office/drawing/2014/main" id="{C0B4F13E-E536-EA88-DDA6-4DFB984A29A1}"/>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3" name="Rectangle 12">
              <a:extLst>
                <a:ext uri="{FF2B5EF4-FFF2-40B4-BE49-F238E27FC236}">
                  <a16:creationId xmlns:a16="http://schemas.microsoft.com/office/drawing/2014/main" id="{2A129185-2A37-0B80-7867-8E6D5E36378B}"/>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4" name="Rectangle 13">
              <a:extLst>
                <a:ext uri="{FF2B5EF4-FFF2-40B4-BE49-F238E27FC236}">
                  <a16:creationId xmlns:a16="http://schemas.microsoft.com/office/drawing/2014/main" id="{C651329C-23BC-6C2C-8B66-8D305246585F}"/>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32" name="Text Placeholder 31">
            <a:extLst>
              <a:ext uri="{FF2B5EF4-FFF2-40B4-BE49-F238E27FC236}">
                <a16:creationId xmlns:a16="http://schemas.microsoft.com/office/drawing/2014/main" id="{1293365B-26EE-3B4E-F2B1-83D52CFC6686}"/>
              </a:ext>
              <a:ext uri="{C183D7F6-B498-43B3-948B-1728B52AA6E4}">
                <adec:decorative xmlns:adec="http://schemas.microsoft.com/office/drawing/2017/decorative" val="1"/>
              </a:ext>
            </a:extLst>
          </p:cNvPr>
          <p:cNvSpPr>
            <a:spLocks noGrp="1"/>
          </p:cNvSpPr>
          <p:nvPr>
            <p:ph type="body" sz="quarter" idx="10"/>
          </p:nvPr>
        </p:nvSpPr>
        <p:spPr>
          <a:xfrm>
            <a:off x="10328030" y="486032"/>
            <a:ext cx="1296589"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bg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sp>
        <p:nvSpPr>
          <p:cNvPr id="20" name="Text Placeholder 18">
            <a:extLst>
              <a:ext uri="{FF2B5EF4-FFF2-40B4-BE49-F238E27FC236}">
                <a16:creationId xmlns:a16="http://schemas.microsoft.com/office/drawing/2014/main" id="{4E77FE82-F7EA-E6B3-C2C8-2FD2E1C23C45}"/>
              </a:ext>
            </a:extLst>
          </p:cNvPr>
          <p:cNvSpPr>
            <a:spLocks noGrp="1"/>
          </p:cNvSpPr>
          <p:nvPr>
            <p:ph type="body" sz="quarter" idx="15" hasCustomPrompt="1"/>
          </p:nvPr>
        </p:nvSpPr>
        <p:spPr>
          <a:xfrm>
            <a:off x="563418" y="3268436"/>
            <a:ext cx="3767282" cy="655864"/>
          </a:xfrm>
        </p:spPr>
        <p:txBody>
          <a:bodyPr anchor="b"/>
          <a:lstStyle>
            <a:lvl1pPr marL="0" indent="0">
              <a:lnSpc>
                <a:spcPct val="90000"/>
              </a:lnSpc>
              <a:buNone/>
              <a:defRPr sz="4400" b="1">
                <a:solidFill>
                  <a:srgbClr val="9488F0"/>
                </a:solidFill>
              </a:defRPr>
            </a:lvl1pPr>
            <a:lvl2pPr marL="227012" indent="0">
              <a:lnSpc>
                <a:spcPct val="90000"/>
              </a:lnSpc>
              <a:buNone/>
              <a:defRPr sz="4400" b="1"/>
            </a:lvl2pPr>
          </a:lstStyle>
          <a:p>
            <a:pPr lvl="0"/>
            <a:r>
              <a:rPr lang="en-US"/>
              <a:t>##</a:t>
            </a:r>
          </a:p>
        </p:txBody>
      </p:sp>
      <p:sp>
        <p:nvSpPr>
          <p:cNvPr id="19" name="Text Placeholder 18">
            <a:extLst>
              <a:ext uri="{FF2B5EF4-FFF2-40B4-BE49-F238E27FC236}">
                <a16:creationId xmlns:a16="http://schemas.microsoft.com/office/drawing/2014/main" id="{A705CD95-1A5D-44DF-B377-E197B7DC9F4B}"/>
              </a:ext>
            </a:extLst>
          </p:cNvPr>
          <p:cNvSpPr>
            <a:spLocks noGrp="1"/>
          </p:cNvSpPr>
          <p:nvPr>
            <p:ph type="body" sz="quarter" idx="14"/>
          </p:nvPr>
        </p:nvSpPr>
        <p:spPr>
          <a:xfrm>
            <a:off x="563418" y="4114800"/>
            <a:ext cx="3767282" cy="2171702"/>
          </a:xfrm>
        </p:spPr>
        <p:txBody>
          <a:bodyPr/>
          <a:lstStyle>
            <a:lvl1pPr marL="0" indent="0">
              <a:lnSpc>
                <a:spcPct val="90000"/>
              </a:lnSpc>
              <a:buNone/>
              <a:defRPr sz="4400" b="1">
                <a:solidFill>
                  <a:schemeClr val="tx1"/>
                </a:solidFill>
              </a:defRPr>
            </a:lvl1pPr>
            <a:lvl2pPr marL="227012" indent="0">
              <a:lnSpc>
                <a:spcPct val="90000"/>
              </a:lnSpc>
              <a:buNone/>
              <a:defRPr sz="4400" b="1">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923425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accent6"/>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8B4D215-4806-93B4-4DFF-1266156D61D5}"/>
              </a:ext>
              <a:ext uri="{C183D7F6-B498-43B3-948B-1728B52AA6E4}">
                <adec:decorative xmlns:adec="http://schemas.microsoft.com/office/drawing/2017/decorative" val="0"/>
              </a:ext>
            </a:extLst>
          </p:cNvPr>
          <p:cNvSpPr>
            <a:spLocks noGrp="1"/>
          </p:cNvSpPr>
          <p:nvPr>
            <p:ph type="pic" sz="quarter" idx="13"/>
          </p:nvPr>
        </p:nvSpPr>
        <p:spPr>
          <a:xfrm>
            <a:off x="137160" y="1"/>
            <a:ext cx="12054840" cy="6858000"/>
          </a:xfrm>
          <a:custGeom>
            <a:avLst/>
            <a:gdLst>
              <a:gd name="connsiteX0" fmla="*/ 0 w 12054840"/>
              <a:gd name="connsiteY0" fmla="*/ 0 h 6858000"/>
              <a:gd name="connsiteX1" fmla="*/ 12054840 w 12054840"/>
              <a:gd name="connsiteY1" fmla="*/ 0 h 6858000"/>
              <a:gd name="connsiteX2" fmla="*/ 12054840 w 12054840"/>
              <a:gd name="connsiteY2" fmla="*/ 6858000 h 6858000"/>
              <a:gd name="connsiteX3" fmla="*/ 4904739 w 12054840"/>
              <a:gd name="connsiteY3" fmla="*/ 6858000 h 6858000"/>
              <a:gd name="connsiteX4" fmla="*/ 4904739 w 12054840"/>
              <a:gd name="connsiteY4" fmla="*/ 3393568 h 6858000"/>
              <a:gd name="connsiteX5" fmla="*/ 4253165 w 12054840"/>
              <a:gd name="connsiteY5" fmla="*/ 2741994 h 6858000"/>
              <a:gd name="connsiteX6" fmla="*/ 0 w 12054840"/>
              <a:gd name="connsiteY6" fmla="*/ 27419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4840" h="6858000">
                <a:moveTo>
                  <a:pt x="0" y="0"/>
                </a:moveTo>
                <a:lnTo>
                  <a:pt x="12054840" y="0"/>
                </a:lnTo>
                <a:lnTo>
                  <a:pt x="12054840" y="6858000"/>
                </a:lnTo>
                <a:lnTo>
                  <a:pt x="4904739" y="6858000"/>
                </a:lnTo>
                <a:lnTo>
                  <a:pt x="4904739" y="3393568"/>
                </a:lnTo>
                <a:cubicBezTo>
                  <a:pt x="4904739" y="3033714"/>
                  <a:pt x="4613019" y="2741994"/>
                  <a:pt x="4253165" y="2741994"/>
                </a:cubicBezTo>
                <a:lnTo>
                  <a:pt x="0" y="2741994"/>
                </a:lnTo>
                <a:close/>
              </a:path>
            </a:pathLst>
          </a:custGeom>
        </p:spPr>
        <p:txBody>
          <a:bodyPr wrap="square">
            <a:noAutofit/>
          </a:bodyPr>
          <a:lstStyle>
            <a:lvl1pPr marL="0" indent="0">
              <a:buNone/>
              <a:defRPr/>
            </a:lvl1pPr>
          </a:lstStyle>
          <a:p>
            <a:r>
              <a:rPr lang="en-US"/>
              <a:t>Click icon to add picture</a:t>
            </a:r>
          </a:p>
        </p:txBody>
      </p:sp>
      <p:sp>
        <p:nvSpPr>
          <p:cNvPr id="32" name="Text Placeholder 31">
            <a:extLst>
              <a:ext uri="{FF2B5EF4-FFF2-40B4-BE49-F238E27FC236}">
                <a16:creationId xmlns:a16="http://schemas.microsoft.com/office/drawing/2014/main" id="{1293365B-26EE-3B4E-F2B1-83D52CFC6686}"/>
              </a:ext>
              <a:ext uri="{C183D7F6-B498-43B3-948B-1728B52AA6E4}">
                <adec:decorative xmlns:adec="http://schemas.microsoft.com/office/drawing/2017/decorative" val="1"/>
              </a:ext>
            </a:extLst>
          </p:cNvPr>
          <p:cNvSpPr>
            <a:spLocks noGrp="1"/>
          </p:cNvSpPr>
          <p:nvPr>
            <p:ph type="body" sz="quarter" idx="10"/>
          </p:nvPr>
        </p:nvSpPr>
        <p:spPr>
          <a:xfrm>
            <a:off x="10328030" y="486032"/>
            <a:ext cx="1296589"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bg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grpSp>
        <p:nvGrpSpPr>
          <p:cNvPr id="9" name="Group 8">
            <a:extLst>
              <a:ext uri="{FF2B5EF4-FFF2-40B4-BE49-F238E27FC236}">
                <a16:creationId xmlns:a16="http://schemas.microsoft.com/office/drawing/2014/main" id="{06CE415F-3D6F-824E-51E9-FE1F732CF8BE}"/>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0" name="Rectangle 9">
              <a:extLst>
                <a:ext uri="{FF2B5EF4-FFF2-40B4-BE49-F238E27FC236}">
                  <a16:creationId xmlns:a16="http://schemas.microsoft.com/office/drawing/2014/main" id="{1F867A1C-4573-24E2-A635-47EB736F9A65}"/>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1" name="Rectangle 10">
              <a:extLst>
                <a:ext uri="{FF2B5EF4-FFF2-40B4-BE49-F238E27FC236}">
                  <a16:creationId xmlns:a16="http://schemas.microsoft.com/office/drawing/2014/main" id="{219CB25B-046C-7BE4-92BB-777B0CE1ADE2}"/>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2" name="Rectangle 11">
              <a:extLst>
                <a:ext uri="{FF2B5EF4-FFF2-40B4-BE49-F238E27FC236}">
                  <a16:creationId xmlns:a16="http://schemas.microsoft.com/office/drawing/2014/main" id="{C0B4F13E-E536-EA88-DDA6-4DFB984A29A1}"/>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3" name="Rectangle 12">
              <a:extLst>
                <a:ext uri="{FF2B5EF4-FFF2-40B4-BE49-F238E27FC236}">
                  <a16:creationId xmlns:a16="http://schemas.microsoft.com/office/drawing/2014/main" id="{2A129185-2A37-0B80-7867-8E6D5E36378B}"/>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4" name="Rectangle 13">
              <a:extLst>
                <a:ext uri="{FF2B5EF4-FFF2-40B4-BE49-F238E27FC236}">
                  <a16:creationId xmlns:a16="http://schemas.microsoft.com/office/drawing/2014/main" id="{C651329C-23BC-6C2C-8B66-8D305246585F}"/>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20" name="Text Placeholder 18">
            <a:extLst>
              <a:ext uri="{FF2B5EF4-FFF2-40B4-BE49-F238E27FC236}">
                <a16:creationId xmlns:a16="http://schemas.microsoft.com/office/drawing/2014/main" id="{4E77FE82-F7EA-E6B3-C2C8-2FD2E1C23C45}"/>
              </a:ext>
            </a:extLst>
          </p:cNvPr>
          <p:cNvSpPr>
            <a:spLocks noGrp="1"/>
          </p:cNvSpPr>
          <p:nvPr>
            <p:ph type="body" sz="quarter" idx="15" hasCustomPrompt="1"/>
          </p:nvPr>
        </p:nvSpPr>
        <p:spPr>
          <a:xfrm>
            <a:off x="563418" y="3268436"/>
            <a:ext cx="3767282" cy="655864"/>
          </a:xfrm>
        </p:spPr>
        <p:txBody>
          <a:bodyPr anchor="b"/>
          <a:lstStyle>
            <a:lvl1pPr marL="0" indent="0">
              <a:lnSpc>
                <a:spcPct val="90000"/>
              </a:lnSpc>
              <a:buNone/>
              <a:defRPr sz="4400" b="1">
                <a:solidFill>
                  <a:srgbClr val="B3CC3E"/>
                </a:solidFill>
              </a:defRPr>
            </a:lvl1pPr>
            <a:lvl2pPr marL="227012" indent="0">
              <a:lnSpc>
                <a:spcPct val="90000"/>
              </a:lnSpc>
              <a:buNone/>
              <a:defRPr sz="4400" b="1"/>
            </a:lvl2pPr>
          </a:lstStyle>
          <a:p>
            <a:pPr lvl="0"/>
            <a:r>
              <a:rPr lang="en-US"/>
              <a:t>##</a:t>
            </a:r>
          </a:p>
        </p:txBody>
      </p:sp>
      <p:sp>
        <p:nvSpPr>
          <p:cNvPr id="19" name="Text Placeholder 18">
            <a:extLst>
              <a:ext uri="{FF2B5EF4-FFF2-40B4-BE49-F238E27FC236}">
                <a16:creationId xmlns:a16="http://schemas.microsoft.com/office/drawing/2014/main" id="{A705CD95-1A5D-44DF-B377-E197B7DC9F4B}"/>
              </a:ext>
            </a:extLst>
          </p:cNvPr>
          <p:cNvSpPr>
            <a:spLocks noGrp="1"/>
          </p:cNvSpPr>
          <p:nvPr>
            <p:ph type="body" sz="quarter" idx="14"/>
          </p:nvPr>
        </p:nvSpPr>
        <p:spPr>
          <a:xfrm>
            <a:off x="563418" y="4114800"/>
            <a:ext cx="3767282" cy="2171702"/>
          </a:xfrm>
        </p:spPr>
        <p:txBody>
          <a:bodyPr/>
          <a:lstStyle>
            <a:lvl1pPr marL="0" indent="0">
              <a:lnSpc>
                <a:spcPct val="90000"/>
              </a:lnSpc>
              <a:buNone/>
              <a:defRPr sz="4400" b="1">
                <a:solidFill>
                  <a:schemeClr val="tx1"/>
                </a:solidFill>
              </a:defRPr>
            </a:lvl1pPr>
            <a:lvl2pPr marL="227012" indent="0">
              <a:lnSpc>
                <a:spcPct val="90000"/>
              </a:lnSpc>
              <a:buNone/>
              <a:defRPr sz="4400" b="1">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981098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Divider 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77E90E3-1997-9D82-5E31-3DFA5EDB0F05}"/>
              </a:ext>
              <a:ext uri="{C183D7F6-B498-43B3-948B-1728B52AA6E4}">
                <adec:decorative xmlns:adec="http://schemas.microsoft.com/office/drawing/2017/decorative" val="1"/>
              </a:ext>
            </a:extLst>
          </p:cNvPr>
          <p:cNvSpPr>
            <a:spLocks noGrp="1"/>
          </p:cNvSpPr>
          <p:nvPr>
            <p:ph type="body" sz="quarter" idx="10"/>
          </p:nvPr>
        </p:nvSpPr>
        <p:spPr>
          <a:xfrm>
            <a:off x="10328031" y="486032"/>
            <a:ext cx="1296588"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bg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grpSp>
        <p:nvGrpSpPr>
          <p:cNvPr id="13" name="Group 12">
            <a:extLst>
              <a:ext uri="{FF2B5EF4-FFF2-40B4-BE49-F238E27FC236}">
                <a16:creationId xmlns:a16="http://schemas.microsoft.com/office/drawing/2014/main" id="{5B46D442-FEE4-5315-D46B-E7D0E1E26897}"/>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4" name="Rectangle 13">
              <a:extLst>
                <a:ext uri="{FF2B5EF4-FFF2-40B4-BE49-F238E27FC236}">
                  <a16:creationId xmlns:a16="http://schemas.microsoft.com/office/drawing/2014/main" id="{FA328DCD-641F-0DB1-4BF7-4CA3DE5CCADE}"/>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5" name="Rectangle 14">
              <a:extLst>
                <a:ext uri="{FF2B5EF4-FFF2-40B4-BE49-F238E27FC236}">
                  <a16:creationId xmlns:a16="http://schemas.microsoft.com/office/drawing/2014/main" id="{8538FCF0-958C-AA62-4179-4628EC0C20EA}"/>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3A66CFB0-A388-4BCA-13F2-15D91640A140}"/>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94BB5DDA-EC53-807C-3F18-F82A5B779BE3}"/>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54AE19E5-44AC-9FDE-1E06-2C169D18D2F1}"/>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3" name="Text Placeholder 2">
            <a:extLst>
              <a:ext uri="{FF2B5EF4-FFF2-40B4-BE49-F238E27FC236}">
                <a16:creationId xmlns:a16="http://schemas.microsoft.com/office/drawing/2014/main" id="{69442782-C12F-41FC-B1C9-9F1C9D18331E}"/>
              </a:ext>
            </a:extLst>
          </p:cNvPr>
          <p:cNvSpPr>
            <a:spLocks noGrp="1"/>
          </p:cNvSpPr>
          <p:nvPr>
            <p:ph type="body" idx="1" hasCustomPrompt="1"/>
          </p:nvPr>
        </p:nvSpPr>
        <p:spPr>
          <a:xfrm>
            <a:off x="571500" y="1781516"/>
            <a:ext cx="1651000" cy="961683"/>
          </a:xfrm>
        </p:spPr>
        <p:txBody>
          <a:bodyPr/>
          <a:lstStyle>
            <a:lvl1pPr marL="0" indent="0" algn="r">
              <a:lnSpc>
                <a:spcPct val="80000"/>
              </a:lnSpc>
              <a:spcBef>
                <a:spcPts val="0"/>
              </a:spcBef>
              <a:buNone/>
              <a:defRPr sz="5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2" name="Title 1">
            <a:extLst>
              <a:ext uri="{FF2B5EF4-FFF2-40B4-BE49-F238E27FC236}">
                <a16:creationId xmlns:a16="http://schemas.microsoft.com/office/drawing/2014/main" id="{903FD352-4A3C-497F-9D08-51185188FA7A}"/>
              </a:ext>
            </a:extLst>
          </p:cNvPr>
          <p:cNvSpPr>
            <a:spLocks noGrp="1"/>
          </p:cNvSpPr>
          <p:nvPr>
            <p:ph type="title"/>
          </p:nvPr>
        </p:nvSpPr>
        <p:spPr>
          <a:xfrm>
            <a:off x="2451100" y="1781517"/>
            <a:ext cx="7289800" cy="3323883"/>
          </a:xfrm>
        </p:spPr>
        <p:txBody>
          <a:bodyPr anchor="t"/>
          <a:lstStyle>
            <a:lvl1pPr>
              <a:lnSpc>
                <a:spcPct val="80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4096278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Divider 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77E90E3-1997-9D82-5E31-3DFA5EDB0F05}"/>
              </a:ext>
              <a:ext uri="{C183D7F6-B498-43B3-948B-1728B52AA6E4}">
                <adec:decorative xmlns:adec="http://schemas.microsoft.com/office/drawing/2017/decorative" val="1"/>
              </a:ext>
            </a:extLst>
          </p:cNvPr>
          <p:cNvSpPr>
            <a:spLocks noGrp="1"/>
          </p:cNvSpPr>
          <p:nvPr>
            <p:ph type="body" sz="quarter" idx="10"/>
          </p:nvPr>
        </p:nvSpPr>
        <p:spPr>
          <a:xfrm>
            <a:off x="10328031" y="486032"/>
            <a:ext cx="1296588"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accent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grpSp>
        <p:nvGrpSpPr>
          <p:cNvPr id="13" name="Group 12">
            <a:extLst>
              <a:ext uri="{FF2B5EF4-FFF2-40B4-BE49-F238E27FC236}">
                <a16:creationId xmlns:a16="http://schemas.microsoft.com/office/drawing/2014/main" id="{5B46D442-FEE4-5315-D46B-E7D0E1E26897}"/>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4" name="Rectangle 13">
              <a:extLst>
                <a:ext uri="{FF2B5EF4-FFF2-40B4-BE49-F238E27FC236}">
                  <a16:creationId xmlns:a16="http://schemas.microsoft.com/office/drawing/2014/main" id="{FA328DCD-641F-0DB1-4BF7-4CA3DE5CCADE}"/>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5" name="Rectangle 14">
              <a:extLst>
                <a:ext uri="{FF2B5EF4-FFF2-40B4-BE49-F238E27FC236}">
                  <a16:creationId xmlns:a16="http://schemas.microsoft.com/office/drawing/2014/main" id="{8538FCF0-958C-AA62-4179-4628EC0C20EA}"/>
                </a:ext>
              </a:extLst>
            </p:cNvPr>
            <p:cNvSpPr/>
            <p:nvPr/>
          </p:nvSpPr>
          <p:spPr>
            <a:xfrm>
              <a:off x="2437329" y="6720840"/>
              <a:ext cx="2442685" cy="137160"/>
            </a:xfrm>
            <a:prstGeom prst="rect">
              <a:avLst/>
            </a:prstGeom>
            <a:solidFill>
              <a:srgbClr val="00B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3A66CFB0-A388-4BCA-13F2-15D91640A140}"/>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94BB5DDA-EC53-807C-3F18-F82A5B779BE3}"/>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54AE19E5-44AC-9FDE-1E06-2C169D18D2F1}"/>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3" name="Text Placeholder 2">
            <a:extLst>
              <a:ext uri="{FF2B5EF4-FFF2-40B4-BE49-F238E27FC236}">
                <a16:creationId xmlns:a16="http://schemas.microsoft.com/office/drawing/2014/main" id="{69442782-C12F-41FC-B1C9-9F1C9D18331E}"/>
              </a:ext>
            </a:extLst>
          </p:cNvPr>
          <p:cNvSpPr>
            <a:spLocks noGrp="1"/>
          </p:cNvSpPr>
          <p:nvPr>
            <p:ph type="body" idx="1" hasCustomPrompt="1"/>
          </p:nvPr>
        </p:nvSpPr>
        <p:spPr>
          <a:xfrm>
            <a:off x="571500" y="1781516"/>
            <a:ext cx="1651000" cy="961683"/>
          </a:xfrm>
        </p:spPr>
        <p:txBody>
          <a:bodyPr/>
          <a:lstStyle>
            <a:lvl1pPr marL="0" indent="0" algn="r">
              <a:lnSpc>
                <a:spcPct val="80000"/>
              </a:lnSpc>
              <a:spcBef>
                <a:spcPts val="0"/>
              </a:spcBef>
              <a:buNone/>
              <a:defRPr sz="5400" b="1">
                <a:solidFill>
                  <a:srgbClr val="00BAD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2" name="Title 1">
            <a:extLst>
              <a:ext uri="{FF2B5EF4-FFF2-40B4-BE49-F238E27FC236}">
                <a16:creationId xmlns:a16="http://schemas.microsoft.com/office/drawing/2014/main" id="{903FD352-4A3C-497F-9D08-51185188FA7A}"/>
              </a:ext>
            </a:extLst>
          </p:cNvPr>
          <p:cNvSpPr>
            <a:spLocks noGrp="1"/>
          </p:cNvSpPr>
          <p:nvPr>
            <p:ph type="title"/>
          </p:nvPr>
        </p:nvSpPr>
        <p:spPr>
          <a:xfrm>
            <a:off x="2451100" y="1781517"/>
            <a:ext cx="7289800" cy="3323883"/>
          </a:xfrm>
        </p:spPr>
        <p:txBody>
          <a:bodyPr anchor="t"/>
          <a:lstStyle>
            <a:lvl1pPr>
              <a:lnSpc>
                <a:spcPct val="80000"/>
              </a:lnSpc>
              <a:defRPr sz="5400">
                <a:solidFill>
                  <a:schemeClr val="tx1"/>
                </a:solidFill>
              </a:defRPr>
            </a:lvl1pPr>
          </a:lstStyle>
          <a:p>
            <a:r>
              <a:rPr lang="en-US"/>
              <a:t>Click to edit Master title style</a:t>
            </a:r>
          </a:p>
        </p:txBody>
      </p:sp>
    </p:spTree>
    <p:extLst>
      <p:ext uri="{BB962C8B-B14F-4D97-AF65-F5344CB8AC3E}">
        <p14:creationId xmlns:p14="http://schemas.microsoft.com/office/powerpoint/2010/main" val="3698835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Divider 1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77E90E3-1997-9D82-5E31-3DFA5EDB0F05}"/>
              </a:ext>
              <a:ext uri="{C183D7F6-B498-43B3-948B-1728B52AA6E4}">
                <adec:decorative xmlns:adec="http://schemas.microsoft.com/office/drawing/2017/decorative" val="1"/>
              </a:ext>
            </a:extLst>
          </p:cNvPr>
          <p:cNvSpPr>
            <a:spLocks noGrp="1"/>
          </p:cNvSpPr>
          <p:nvPr>
            <p:ph type="body" sz="quarter" idx="10"/>
          </p:nvPr>
        </p:nvSpPr>
        <p:spPr>
          <a:xfrm>
            <a:off x="10328031" y="486032"/>
            <a:ext cx="1296588"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bg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grpSp>
        <p:nvGrpSpPr>
          <p:cNvPr id="13" name="Group 12">
            <a:extLst>
              <a:ext uri="{FF2B5EF4-FFF2-40B4-BE49-F238E27FC236}">
                <a16:creationId xmlns:a16="http://schemas.microsoft.com/office/drawing/2014/main" id="{5B46D442-FEE4-5315-D46B-E7D0E1E26897}"/>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4" name="Rectangle 13">
              <a:extLst>
                <a:ext uri="{FF2B5EF4-FFF2-40B4-BE49-F238E27FC236}">
                  <a16:creationId xmlns:a16="http://schemas.microsoft.com/office/drawing/2014/main" id="{FA328DCD-641F-0DB1-4BF7-4CA3DE5CCADE}"/>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5" name="Rectangle 14">
              <a:extLst>
                <a:ext uri="{FF2B5EF4-FFF2-40B4-BE49-F238E27FC236}">
                  <a16:creationId xmlns:a16="http://schemas.microsoft.com/office/drawing/2014/main" id="{8538FCF0-958C-AA62-4179-4628EC0C20EA}"/>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3A66CFB0-A388-4BCA-13F2-15D91640A140}"/>
                </a:ext>
              </a:extLst>
            </p:cNvPr>
            <p:cNvSpPr/>
            <p:nvPr/>
          </p:nvSpPr>
          <p:spPr>
            <a:xfrm>
              <a:off x="4874657" y="6720840"/>
              <a:ext cx="2442685" cy="137160"/>
            </a:xfrm>
            <a:prstGeom prst="rect">
              <a:avLst/>
            </a:prstGeom>
            <a:solidFill>
              <a:srgbClr val="E61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94BB5DDA-EC53-807C-3F18-F82A5B779BE3}"/>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54AE19E5-44AC-9FDE-1E06-2C169D18D2F1}"/>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3" name="Text Placeholder 2">
            <a:extLst>
              <a:ext uri="{FF2B5EF4-FFF2-40B4-BE49-F238E27FC236}">
                <a16:creationId xmlns:a16="http://schemas.microsoft.com/office/drawing/2014/main" id="{69442782-C12F-41FC-B1C9-9F1C9D18331E}"/>
              </a:ext>
            </a:extLst>
          </p:cNvPr>
          <p:cNvSpPr>
            <a:spLocks noGrp="1"/>
          </p:cNvSpPr>
          <p:nvPr>
            <p:ph type="body" idx="1" hasCustomPrompt="1"/>
          </p:nvPr>
        </p:nvSpPr>
        <p:spPr>
          <a:xfrm>
            <a:off x="571500" y="1781516"/>
            <a:ext cx="1651000" cy="961683"/>
          </a:xfrm>
        </p:spPr>
        <p:txBody>
          <a:bodyPr/>
          <a:lstStyle>
            <a:lvl1pPr marL="0" indent="0" algn="r">
              <a:lnSpc>
                <a:spcPct val="80000"/>
              </a:lnSpc>
              <a:spcBef>
                <a:spcPts val="0"/>
              </a:spcBef>
              <a:buNone/>
              <a:defRPr sz="5400" b="1">
                <a:solidFill>
                  <a:srgbClr val="E6154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2" name="Title 1">
            <a:extLst>
              <a:ext uri="{FF2B5EF4-FFF2-40B4-BE49-F238E27FC236}">
                <a16:creationId xmlns:a16="http://schemas.microsoft.com/office/drawing/2014/main" id="{903FD352-4A3C-497F-9D08-51185188FA7A}"/>
              </a:ext>
            </a:extLst>
          </p:cNvPr>
          <p:cNvSpPr>
            <a:spLocks noGrp="1"/>
          </p:cNvSpPr>
          <p:nvPr>
            <p:ph type="title"/>
          </p:nvPr>
        </p:nvSpPr>
        <p:spPr>
          <a:xfrm>
            <a:off x="2451100" y="1781517"/>
            <a:ext cx="7289800" cy="3323883"/>
          </a:xfrm>
        </p:spPr>
        <p:txBody>
          <a:bodyPr anchor="t"/>
          <a:lstStyle>
            <a:lvl1pPr>
              <a:lnSpc>
                <a:spcPct val="80000"/>
              </a:lnSpc>
              <a:defRPr sz="5400">
                <a:solidFill>
                  <a:schemeClr val="tx1"/>
                </a:solidFill>
              </a:defRPr>
            </a:lvl1pPr>
          </a:lstStyle>
          <a:p>
            <a:r>
              <a:rPr lang="en-US"/>
              <a:t>Click to edit Master title style</a:t>
            </a:r>
          </a:p>
        </p:txBody>
      </p:sp>
    </p:spTree>
    <p:extLst>
      <p:ext uri="{BB962C8B-B14F-4D97-AF65-F5344CB8AC3E}">
        <p14:creationId xmlns:p14="http://schemas.microsoft.com/office/powerpoint/2010/main" val="334517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Divider 1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77E90E3-1997-9D82-5E31-3DFA5EDB0F05}"/>
              </a:ext>
              <a:ext uri="{C183D7F6-B498-43B3-948B-1728B52AA6E4}">
                <adec:decorative xmlns:adec="http://schemas.microsoft.com/office/drawing/2017/decorative" val="1"/>
              </a:ext>
            </a:extLst>
          </p:cNvPr>
          <p:cNvSpPr>
            <a:spLocks noGrp="1"/>
          </p:cNvSpPr>
          <p:nvPr>
            <p:ph type="body" sz="quarter" idx="10"/>
          </p:nvPr>
        </p:nvSpPr>
        <p:spPr>
          <a:xfrm>
            <a:off x="10328031" y="486032"/>
            <a:ext cx="1296588"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accent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grpSp>
        <p:nvGrpSpPr>
          <p:cNvPr id="13" name="Group 12">
            <a:extLst>
              <a:ext uri="{FF2B5EF4-FFF2-40B4-BE49-F238E27FC236}">
                <a16:creationId xmlns:a16="http://schemas.microsoft.com/office/drawing/2014/main" id="{5B46D442-FEE4-5315-D46B-E7D0E1E26897}"/>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4" name="Rectangle 13">
              <a:extLst>
                <a:ext uri="{FF2B5EF4-FFF2-40B4-BE49-F238E27FC236}">
                  <a16:creationId xmlns:a16="http://schemas.microsoft.com/office/drawing/2014/main" id="{FA328DCD-641F-0DB1-4BF7-4CA3DE5CCADE}"/>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5" name="Rectangle 14">
              <a:extLst>
                <a:ext uri="{FF2B5EF4-FFF2-40B4-BE49-F238E27FC236}">
                  <a16:creationId xmlns:a16="http://schemas.microsoft.com/office/drawing/2014/main" id="{8538FCF0-958C-AA62-4179-4628EC0C20EA}"/>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3A66CFB0-A388-4BCA-13F2-15D91640A140}"/>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94BB5DDA-EC53-807C-3F18-F82A5B779BE3}"/>
                </a:ext>
              </a:extLst>
            </p:cNvPr>
            <p:cNvSpPr/>
            <p:nvPr/>
          </p:nvSpPr>
          <p:spPr>
            <a:xfrm>
              <a:off x="7311986" y="6720840"/>
              <a:ext cx="2442685" cy="137160"/>
            </a:xfrm>
            <a:prstGeom prst="rect">
              <a:avLst/>
            </a:prstGeom>
            <a:solidFill>
              <a:srgbClr val="948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54AE19E5-44AC-9FDE-1E06-2C169D18D2F1}"/>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3" name="Text Placeholder 2">
            <a:extLst>
              <a:ext uri="{FF2B5EF4-FFF2-40B4-BE49-F238E27FC236}">
                <a16:creationId xmlns:a16="http://schemas.microsoft.com/office/drawing/2014/main" id="{69442782-C12F-41FC-B1C9-9F1C9D18331E}"/>
              </a:ext>
            </a:extLst>
          </p:cNvPr>
          <p:cNvSpPr>
            <a:spLocks noGrp="1"/>
          </p:cNvSpPr>
          <p:nvPr>
            <p:ph type="body" idx="1" hasCustomPrompt="1"/>
          </p:nvPr>
        </p:nvSpPr>
        <p:spPr>
          <a:xfrm>
            <a:off x="571500" y="1781516"/>
            <a:ext cx="1651000" cy="961683"/>
          </a:xfrm>
        </p:spPr>
        <p:txBody>
          <a:bodyPr/>
          <a:lstStyle>
            <a:lvl1pPr marL="0" indent="0" algn="r">
              <a:lnSpc>
                <a:spcPct val="80000"/>
              </a:lnSpc>
              <a:spcBef>
                <a:spcPts val="0"/>
              </a:spcBef>
              <a:buNone/>
              <a:tabLst/>
              <a:defRPr sz="5400" b="1">
                <a:solidFill>
                  <a:srgbClr val="9488F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2" name="Title 1">
            <a:extLst>
              <a:ext uri="{FF2B5EF4-FFF2-40B4-BE49-F238E27FC236}">
                <a16:creationId xmlns:a16="http://schemas.microsoft.com/office/drawing/2014/main" id="{903FD352-4A3C-497F-9D08-51185188FA7A}"/>
              </a:ext>
            </a:extLst>
          </p:cNvPr>
          <p:cNvSpPr>
            <a:spLocks noGrp="1"/>
          </p:cNvSpPr>
          <p:nvPr>
            <p:ph type="title"/>
          </p:nvPr>
        </p:nvSpPr>
        <p:spPr>
          <a:xfrm>
            <a:off x="2451100" y="1781517"/>
            <a:ext cx="7289800" cy="3323883"/>
          </a:xfrm>
        </p:spPr>
        <p:txBody>
          <a:bodyPr anchor="t"/>
          <a:lstStyle>
            <a:lvl1pPr>
              <a:lnSpc>
                <a:spcPct val="80000"/>
              </a:lnSpc>
              <a:defRPr sz="5400">
                <a:solidFill>
                  <a:schemeClr val="tx1"/>
                </a:solidFill>
              </a:defRPr>
            </a:lvl1pPr>
          </a:lstStyle>
          <a:p>
            <a:r>
              <a:rPr lang="en-US"/>
              <a:t>Click to edit Master title style</a:t>
            </a:r>
          </a:p>
        </p:txBody>
      </p:sp>
    </p:spTree>
    <p:extLst>
      <p:ext uri="{BB962C8B-B14F-4D97-AF65-F5344CB8AC3E}">
        <p14:creationId xmlns:p14="http://schemas.microsoft.com/office/powerpoint/2010/main" val="1735260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Divider 1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77E90E3-1997-9D82-5E31-3DFA5EDB0F05}"/>
              </a:ext>
              <a:ext uri="{C183D7F6-B498-43B3-948B-1728B52AA6E4}">
                <adec:decorative xmlns:adec="http://schemas.microsoft.com/office/drawing/2017/decorative" val="1"/>
              </a:ext>
            </a:extLst>
          </p:cNvPr>
          <p:cNvSpPr>
            <a:spLocks noGrp="1"/>
          </p:cNvSpPr>
          <p:nvPr>
            <p:ph type="body" sz="quarter" idx="10"/>
          </p:nvPr>
        </p:nvSpPr>
        <p:spPr>
          <a:xfrm>
            <a:off x="10328031" y="486032"/>
            <a:ext cx="1296588"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accent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grpSp>
        <p:nvGrpSpPr>
          <p:cNvPr id="13" name="Group 12">
            <a:extLst>
              <a:ext uri="{FF2B5EF4-FFF2-40B4-BE49-F238E27FC236}">
                <a16:creationId xmlns:a16="http://schemas.microsoft.com/office/drawing/2014/main" id="{5B46D442-FEE4-5315-D46B-E7D0E1E26897}"/>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4" name="Rectangle 13">
              <a:extLst>
                <a:ext uri="{FF2B5EF4-FFF2-40B4-BE49-F238E27FC236}">
                  <a16:creationId xmlns:a16="http://schemas.microsoft.com/office/drawing/2014/main" id="{FA328DCD-641F-0DB1-4BF7-4CA3DE5CCADE}"/>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5" name="Rectangle 14">
              <a:extLst>
                <a:ext uri="{FF2B5EF4-FFF2-40B4-BE49-F238E27FC236}">
                  <a16:creationId xmlns:a16="http://schemas.microsoft.com/office/drawing/2014/main" id="{8538FCF0-958C-AA62-4179-4628EC0C20EA}"/>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3A66CFB0-A388-4BCA-13F2-15D91640A140}"/>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94BB5DDA-EC53-807C-3F18-F82A5B779BE3}"/>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54AE19E5-44AC-9FDE-1E06-2C169D18D2F1}"/>
                </a:ext>
              </a:extLst>
            </p:cNvPr>
            <p:cNvSpPr/>
            <p:nvPr/>
          </p:nvSpPr>
          <p:spPr>
            <a:xfrm>
              <a:off x="9749315" y="6720840"/>
              <a:ext cx="2442685" cy="137160"/>
            </a:xfrm>
            <a:prstGeom prst="rect">
              <a:avLst/>
            </a:prstGeom>
            <a:solidFill>
              <a:srgbClr val="B3C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3" name="Text Placeholder 2">
            <a:extLst>
              <a:ext uri="{FF2B5EF4-FFF2-40B4-BE49-F238E27FC236}">
                <a16:creationId xmlns:a16="http://schemas.microsoft.com/office/drawing/2014/main" id="{69442782-C12F-41FC-B1C9-9F1C9D18331E}"/>
              </a:ext>
            </a:extLst>
          </p:cNvPr>
          <p:cNvSpPr>
            <a:spLocks noGrp="1"/>
          </p:cNvSpPr>
          <p:nvPr>
            <p:ph type="body" idx="1" hasCustomPrompt="1"/>
          </p:nvPr>
        </p:nvSpPr>
        <p:spPr>
          <a:xfrm>
            <a:off x="571500" y="1781516"/>
            <a:ext cx="1651000" cy="961683"/>
          </a:xfrm>
        </p:spPr>
        <p:txBody>
          <a:bodyPr/>
          <a:lstStyle>
            <a:lvl1pPr marL="0" indent="0" algn="r">
              <a:lnSpc>
                <a:spcPct val="80000"/>
              </a:lnSpc>
              <a:spcBef>
                <a:spcPts val="0"/>
              </a:spcBef>
              <a:buNone/>
              <a:defRPr sz="5400" b="1">
                <a:solidFill>
                  <a:srgbClr val="B3CC3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2" name="Title 1">
            <a:extLst>
              <a:ext uri="{FF2B5EF4-FFF2-40B4-BE49-F238E27FC236}">
                <a16:creationId xmlns:a16="http://schemas.microsoft.com/office/drawing/2014/main" id="{903FD352-4A3C-497F-9D08-51185188FA7A}"/>
              </a:ext>
            </a:extLst>
          </p:cNvPr>
          <p:cNvSpPr>
            <a:spLocks noGrp="1"/>
          </p:cNvSpPr>
          <p:nvPr>
            <p:ph type="title"/>
          </p:nvPr>
        </p:nvSpPr>
        <p:spPr>
          <a:xfrm>
            <a:off x="2451100" y="1781517"/>
            <a:ext cx="7289800" cy="3323883"/>
          </a:xfrm>
        </p:spPr>
        <p:txBody>
          <a:bodyPr anchor="t"/>
          <a:lstStyle>
            <a:lvl1pPr>
              <a:lnSpc>
                <a:spcPct val="80000"/>
              </a:lnSpc>
              <a:defRPr sz="5400">
                <a:solidFill>
                  <a:schemeClr val="tx1"/>
                </a:solidFill>
              </a:defRPr>
            </a:lvl1pPr>
          </a:lstStyle>
          <a:p>
            <a:r>
              <a:rPr lang="en-US"/>
              <a:t>Click to edit Master title style</a:t>
            </a:r>
          </a:p>
        </p:txBody>
      </p:sp>
    </p:spTree>
    <p:extLst>
      <p:ext uri="{BB962C8B-B14F-4D97-AF65-F5344CB8AC3E}">
        <p14:creationId xmlns:p14="http://schemas.microsoft.com/office/powerpoint/2010/main" val="26653853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losing Slide w/ Photo">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DE460B-8492-496E-B905-F2014225D6A2}"/>
              </a:ext>
              <a:ext uri="{C183D7F6-B498-43B3-948B-1728B52AA6E4}">
                <adec:decorative xmlns:adec="http://schemas.microsoft.com/office/drawing/2017/decorative" val="0"/>
              </a:ext>
            </a:extLst>
          </p:cNvPr>
          <p:cNvSpPr>
            <a:spLocks noGrp="1"/>
          </p:cNvSpPr>
          <p:nvPr>
            <p:ph type="pic" idx="1" hasCustomPrompt="1"/>
          </p:nvPr>
        </p:nvSpPr>
        <p:spPr>
          <a:xfrm>
            <a:off x="138684" y="0"/>
            <a:ext cx="12053316" cy="6858000"/>
          </a:xfrm>
          <a:solidFill>
            <a:schemeClr val="accent2"/>
          </a:solidFill>
        </p:spPr>
        <p:txBody>
          <a:bodyPr/>
          <a:lstStyle>
            <a:lvl1pPr marL="0" indent="0" algn="l">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Step 1: Send this box to back by right clicking and choosing “Send to Back” </a:t>
            </a:r>
            <a:br>
              <a:rPr lang="en-US"/>
            </a:br>
            <a:r>
              <a:rPr lang="en-US"/>
              <a:t>Step 2: Click on the picture icon to insert picture</a:t>
            </a:r>
            <a:br>
              <a:rPr lang="en-US"/>
            </a:br>
            <a:r>
              <a:rPr lang="en-US"/>
              <a:t>Step 3: Click the Reset button on the Home tab to reset the position, size and formatting of the slide placeholders to their default setting</a:t>
            </a:r>
          </a:p>
        </p:txBody>
      </p:sp>
      <p:sp>
        <p:nvSpPr>
          <p:cNvPr id="6" name="Text Placeholder 9">
            <a:extLst>
              <a:ext uri="{FF2B5EF4-FFF2-40B4-BE49-F238E27FC236}">
                <a16:creationId xmlns:a16="http://schemas.microsoft.com/office/drawing/2014/main" id="{28414676-8C2E-4C48-83D5-8CFCC9B8F218}"/>
              </a:ext>
              <a:ext uri="{C183D7F6-B498-43B3-948B-1728B52AA6E4}">
                <adec:decorative xmlns:adec="http://schemas.microsoft.com/office/drawing/2017/decorative" val="1"/>
              </a:ext>
            </a:extLst>
          </p:cNvPr>
          <p:cNvSpPr>
            <a:spLocks noGrp="1"/>
          </p:cNvSpPr>
          <p:nvPr>
            <p:ph type="body" sz="quarter" idx="15" hasCustomPrompt="1"/>
          </p:nvPr>
        </p:nvSpPr>
        <p:spPr>
          <a:xfrm>
            <a:off x="138685" y="0"/>
            <a:ext cx="12053315" cy="6858000"/>
          </a:xfrm>
          <a:gradFill>
            <a:gsLst>
              <a:gs pos="0">
                <a:schemeClr val="bg1">
                  <a:alpha val="70000"/>
                </a:schemeClr>
              </a:gs>
              <a:gs pos="75000">
                <a:schemeClr val="bg1">
                  <a:alpha val="0"/>
                </a:schemeClr>
              </a:gs>
            </a:gsLst>
            <a:lin ang="0" scaled="1"/>
          </a:gradFill>
        </p:spPr>
        <p:txBody>
          <a:bodyPr/>
          <a:lstStyle>
            <a:lvl1pPr marL="0" indent="0">
              <a:buNone/>
              <a:defRPr sz="600"/>
            </a:lvl1pPr>
          </a:lstStyle>
          <a:p>
            <a:pPr lvl="0"/>
            <a:r>
              <a:rPr lang="en-US"/>
              <a:t> </a:t>
            </a:r>
          </a:p>
        </p:txBody>
      </p:sp>
      <p:grpSp>
        <p:nvGrpSpPr>
          <p:cNvPr id="14" name="Group 13">
            <a:extLst>
              <a:ext uri="{FF2B5EF4-FFF2-40B4-BE49-F238E27FC236}">
                <a16:creationId xmlns:a16="http://schemas.microsoft.com/office/drawing/2014/main" id="{37BA82E3-53D4-FA98-8B44-B71442611001}"/>
              </a:ext>
              <a:ext uri="{C183D7F6-B498-43B3-948B-1728B52AA6E4}">
                <adec:decorative xmlns:adec="http://schemas.microsoft.com/office/drawing/2017/decorative" val="1"/>
              </a:ext>
            </a:extLst>
          </p:cNvPr>
          <p:cNvGrpSpPr/>
          <p:nvPr userDrawn="1"/>
        </p:nvGrpSpPr>
        <p:grpSpPr>
          <a:xfrm rot="16200000" flipV="1">
            <a:off x="-3360420" y="3360420"/>
            <a:ext cx="6858000" cy="137160"/>
            <a:chOff x="0" y="6720840"/>
            <a:chExt cx="12192000" cy="137160"/>
          </a:xfrm>
        </p:grpSpPr>
        <p:sp>
          <p:nvSpPr>
            <p:cNvPr id="15" name="Rectangle 14">
              <a:extLst>
                <a:ext uri="{FF2B5EF4-FFF2-40B4-BE49-F238E27FC236}">
                  <a16:creationId xmlns:a16="http://schemas.microsoft.com/office/drawing/2014/main" id="{4BF59668-927C-BA73-04E1-B56F8B38C3D3}"/>
                </a:ext>
              </a:extLst>
            </p:cNvPr>
            <p:cNvSpPr/>
            <p:nvPr/>
          </p:nvSpPr>
          <p:spPr>
            <a:xfrm>
              <a:off x="0" y="6720840"/>
              <a:ext cx="2442685"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6" name="Rectangle 15">
              <a:extLst>
                <a:ext uri="{FF2B5EF4-FFF2-40B4-BE49-F238E27FC236}">
                  <a16:creationId xmlns:a16="http://schemas.microsoft.com/office/drawing/2014/main" id="{16E6C88C-0A69-E2C3-4053-0203BF581162}"/>
                </a:ext>
              </a:extLst>
            </p:cNvPr>
            <p:cNvSpPr/>
            <p:nvPr/>
          </p:nvSpPr>
          <p:spPr>
            <a:xfrm>
              <a:off x="2437329" y="6720840"/>
              <a:ext cx="2442685"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7" name="Rectangle 16">
              <a:extLst>
                <a:ext uri="{FF2B5EF4-FFF2-40B4-BE49-F238E27FC236}">
                  <a16:creationId xmlns:a16="http://schemas.microsoft.com/office/drawing/2014/main" id="{0DDFBFF7-0D18-495D-1359-E0223F0F5464}"/>
                </a:ext>
              </a:extLst>
            </p:cNvPr>
            <p:cNvSpPr/>
            <p:nvPr/>
          </p:nvSpPr>
          <p:spPr>
            <a:xfrm>
              <a:off x="4874657" y="6720840"/>
              <a:ext cx="2442685"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8" name="Rectangle 17">
              <a:extLst>
                <a:ext uri="{FF2B5EF4-FFF2-40B4-BE49-F238E27FC236}">
                  <a16:creationId xmlns:a16="http://schemas.microsoft.com/office/drawing/2014/main" id="{570F64E6-27FE-4CE9-4E6E-AD1D58A6A01D}"/>
                </a:ext>
              </a:extLst>
            </p:cNvPr>
            <p:cNvSpPr/>
            <p:nvPr/>
          </p:nvSpPr>
          <p:spPr>
            <a:xfrm>
              <a:off x="7311986" y="6720840"/>
              <a:ext cx="2442685"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19" name="Rectangle 18">
              <a:extLst>
                <a:ext uri="{FF2B5EF4-FFF2-40B4-BE49-F238E27FC236}">
                  <a16:creationId xmlns:a16="http://schemas.microsoft.com/office/drawing/2014/main" id="{9B33882B-32A2-AB44-06F0-C35E6653745B}"/>
                </a:ext>
              </a:extLst>
            </p:cNvPr>
            <p:cNvSpPr/>
            <p:nvPr/>
          </p:nvSpPr>
          <p:spPr>
            <a:xfrm>
              <a:off x="9749315" y="6720840"/>
              <a:ext cx="2442685"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grpSp>
      <p:sp>
        <p:nvSpPr>
          <p:cNvPr id="20" name="Text Placeholder 19">
            <a:extLst>
              <a:ext uri="{FF2B5EF4-FFF2-40B4-BE49-F238E27FC236}">
                <a16:creationId xmlns:a16="http://schemas.microsoft.com/office/drawing/2014/main" id="{66B90333-ACFA-DBAD-5680-2D98FE8927D8}"/>
              </a:ext>
              <a:ext uri="{C183D7F6-B498-43B3-948B-1728B52AA6E4}">
                <adec:decorative xmlns:adec="http://schemas.microsoft.com/office/drawing/2017/decorative" val="1"/>
              </a:ext>
            </a:extLst>
          </p:cNvPr>
          <p:cNvSpPr>
            <a:spLocks noGrp="1"/>
          </p:cNvSpPr>
          <p:nvPr>
            <p:ph type="body" sz="quarter" idx="10"/>
          </p:nvPr>
        </p:nvSpPr>
        <p:spPr>
          <a:xfrm>
            <a:off x="10328030" y="486032"/>
            <a:ext cx="1296589" cy="337512"/>
          </a:xfrm>
          <a:custGeom>
            <a:avLst/>
            <a:gdLst>
              <a:gd name="connsiteX0" fmla="*/ 990007 w 1651000"/>
              <a:gd name="connsiteY0" fmla="*/ 186967 h 429768"/>
              <a:gd name="connsiteX1" fmla="*/ 909550 w 1651000"/>
              <a:gd name="connsiteY1" fmla="*/ 270489 h 429768"/>
              <a:gd name="connsiteX2" fmla="*/ 990007 w 1651000"/>
              <a:gd name="connsiteY2" fmla="*/ 354011 h 429768"/>
              <a:gd name="connsiteX3" fmla="*/ 1070464 w 1651000"/>
              <a:gd name="connsiteY3" fmla="*/ 270489 h 429768"/>
              <a:gd name="connsiteX4" fmla="*/ 990007 w 1651000"/>
              <a:gd name="connsiteY4" fmla="*/ 186967 h 429768"/>
              <a:gd name="connsiteX5" fmla="*/ 556303 w 1651000"/>
              <a:gd name="connsiteY5" fmla="*/ 186967 h 429768"/>
              <a:gd name="connsiteX6" fmla="*/ 478145 w 1651000"/>
              <a:gd name="connsiteY6" fmla="*/ 270489 h 429768"/>
              <a:gd name="connsiteX7" fmla="*/ 556303 w 1651000"/>
              <a:gd name="connsiteY7" fmla="*/ 354011 h 429768"/>
              <a:gd name="connsiteX8" fmla="*/ 634463 w 1651000"/>
              <a:gd name="connsiteY8" fmla="*/ 270489 h 429768"/>
              <a:gd name="connsiteX9" fmla="*/ 556303 w 1651000"/>
              <a:gd name="connsiteY9" fmla="*/ 186967 h 429768"/>
              <a:gd name="connsiteX10" fmla="*/ 139459 w 1651000"/>
              <a:gd name="connsiteY10" fmla="*/ 112640 h 429768"/>
              <a:gd name="connsiteX11" fmla="*/ 279684 w 1651000"/>
              <a:gd name="connsiteY11" fmla="*/ 147888 h 429768"/>
              <a:gd name="connsiteX12" fmla="*/ 264359 w 1651000"/>
              <a:gd name="connsiteY12" fmla="*/ 180837 h 429768"/>
              <a:gd name="connsiteX13" fmla="*/ 222215 w 1651000"/>
              <a:gd name="connsiteY13" fmla="*/ 197694 h 429768"/>
              <a:gd name="connsiteX14" fmla="*/ 137927 w 1651000"/>
              <a:gd name="connsiteY14" fmla="*/ 179304 h 429768"/>
              <a:gd name="connsiteX15" fmla="*/ 92717 w 1651000"/>
              <a:gd name="connsiteY15" fmla="*/ 206123 h 429768"/>
              <a:gd name="connsiteX16" fmla="*/ 137160 w 1651000"/>
              <a:gd name="connsiteY16" fmla="*/ 232942 h 429768"/>
              <a:gd name="connsiteX17" fmla="*/ 173941 w 1651000"/>
              <a:gd name="connsiteY17" fmla="*/ 237540 h 429768"/>
              <a:gd name="connsiteX18" fmla="*/ 288113 w 1651000"/>
              <a:gd name="connsiteY18" fmla="*/ 333322 h 429768"/>
              <a:gd name="connsiteX19" fmla="*/ 201047 w 1651000"/>
              <a:gd name="connsiteY19" fmla="*/ 424914 h 429768"/>
              <a:gd name="connsiteX20" fmla="*/ 144262 w 1651000"/>
              <a:gd name="connsiteY20" fmla="*/ 429768 h 429768"/>
              <a:gd name="connsiteX21" fmla="*/ 128271 w 1651000"/>
              <a:gd name="connsiteY21" fmla="*/ 429768 h 429768"/>
              <a:gd name="connsiteX22" fmla="*/ 67335 w 1651000"/>
              <a:gd name="connsiteY22" fmla="*/ 420676 h 429768"/>
              <a:gd name="connsiteX23" fmla="*/ 0 w 1651000"/>
              <a:gd name="connsiteY23" fmla="*/ 392324 h 429768"/>
              <a:gd name="connsiteX24" fmla="*/ 28352 w 1651000"/>
              <a:gd name="connsiteY24" fmla="*/ 329491 h 429768"/>
              <a:gd name="connsiteX25" fmla="*/ 134862 w 1651000"/>
              <a:gd name="connsiteY25" fmla="*/ 362440 h 429768"/>
              <a:gd name="connsiteX26" fmla="*/ 203825 w 1651000"/>
              <a:gd name="connsiteY26" fmla="*/ 333322 h 429768"/>
              <a:gd name="connsiteX27" fmla="*/ 135628 w 1651000"/>
              <a:gd name="connsiteY27" fmla="*/ 304971 h 429768"/>
              <a:gd name="connsiteX28" fmla="*/ 117238 w 1651000"/>
              <a:gd name="connsiteY28" fmla="*/ 302672 h 429768"/>
              <a:gd name="connsiteX29" fmla="*/ 7663 w 1651000"/>
              <a:gd name="connsiteY29" fmla="*/ 206123 h 429768"/>
              <a:gd name="connsiteX30" fmla="*/ 139459 w 1651000"/>
              <a:gd name="connsiteY30" fmla="*/ 112640 h 429768"/>
              <a:gd name="connsiteX31" fmla="*/ 1333291 w 1651000"/>
              <a:gd name="connsiteY31" fmla="*/ 111107 h 429768"/>
              <a:gd name="connsiteX32" fmla="*/ 1432905 w 1651000"/>
              <a:gd name="connsiteY32" fmla="*/ 163213 h 429768"/>
              <a:gd name="connsiteX33" fmla="*/ 1535583 w 1651000"/>
              <a:gd name="connsiteY33" fmla="*/ 111107 h 429768"/>
              <a:gd name="connsiteX34" fmla="*/ 1646464 w 1651000"/>
              <a:gd name="connsiteY34" fmla="*/ 180932 h 429768"/>
              <a:gd name="connsiteX35" fmla="*/ 1651000 w 1651000"/>
              <a:gd name="connsiteY35" fmla="*/ 206180 h 429768"/>
              <a:gd name="connsiteX36" fmla="*/ 1651000 w 1651000"/>
              <a:gd name="connsiteY36" fmla="*/ 421442 h 429768"/>
              <a:gd name="connsiteX37" fmla="*/ 1606845 w 1651000"/>
              <a:gd name="connsiteY37" fmla="*/ 421442 h 429768"/>
              <a:gd name="connsiteX38" fmla="*/ 1573896 w 1651000"/>
              <a:gd name="connsiteY38" fmla="*/ 388493 h 429768"/>
              <a:gd name="connsiteX39" fmla="*/ 1573896 w 1651000"/>
              <a:gd name="connsiteY39" fmla="*/ 255164 h 429768"/>
              <a:gd name="connsiteX40" fmla="*/ 1514894 w 1651000"/>
              <a:gd name="connsiteY40" fmla="*/ 187733 h 429768"/>
              <a:gd name="connsiteX41" fmla="*/ 1450529 w 1651000"/>
              <a:gd name="connsiteY41" fmla="*/ 255930 h 429768"/>
              <a:gd name="connsiteX42" fmla="*/ 1450529 w 1651000"/>
              <a:gd name="connsiteY42" fmla="*/ 421442 h 429768"/>
              <a:gd name="connsiteX43" fmla="*/ 1402254 w 1651000"/>
              <a:gd name="connsiteY43" fmla="*/ 421442 h 429768"/>
              <a:gd name="connsiteX44" fmla="*/ 1369305 w 1651000"/>
              <a:gd name="connsiteY44" fmla="*/ 388493 h 429768"/>
              <a:gd name="connsiteX45" fmla="*/ 1369305 w 1651000"/>
              <a:gd name="connsiteY45" fmla="*/ 255164 h 429768"/>
              <a:gd name="connsiteX46" fmla="*/ 1310303 w 1651000"/>
              <a:gd name="connsiteY46" fmla="*/ 187733 h 429768"/>
              <a:gd name="connsiteX47" fmla="*/ 1245937 w 1651000"/>
              <a:gd name="connsiteY47" fmla="*/ 255930 h 429768"/>
              <a:gd name="connsiteX48" fmla="*/ 1245937 w 1651000"/>
              <a:gd name="connsiteY48" fmla="*/ 422208 h 429768"/>
              <a:gd name="connsiteX49" fmla="*/ 1197663 w 1651000"/>
              <a:gd name="connsiteY49" fmla="*/ 422208 h 429768"/>
              <a:gd name="connsiteX50" fmla="*/ 1164714 w 1651000"/>
              <a:gd name="connsiteY50" fmla="*/ 389259 h 429768"/>
              <a:gd name="connsiteX51" fmla="*/ 1164714 w 1651000"/>
              <a:gd name="connsiteY51" fmla="*/ 119536 h 429768"/>
              <a:gd name="connsiteX52" fmla="*/ 1244405 w 1651000"/>
              <a:gd name="connsiteY52" fmla="*/ 119536 h 429768"/>
              <a:gd name="connsiteX53" fmla="*/ 1244405 w 1651000"/>
              <a:gd name="connsiteY53" fmla="*/ 154784 h 429768"/>
              <a:gd name="connsiteX54" fmla="*/ 1333291 w 1651000"/>
              <a:gd name="connsiteY54" fmla="*/ 111107 h 429768"/>
              <a:gd name="connsiteX55" fmla="*/ 990007 w 1651000"/>
              <a:gd name="connsiteY55" fmla="*/ 111107 h 429768"/>
              <a:gd name="connsiteX56" fmla="*/ 1153987 w 1651000"/>
              <a:gd name="connsiteY56" fmla="*/ 270489 h 429768"/>
              <a:gd name="connsiteX57" fmla="*/ 1055391 w 1651000"/>
              <a:gd name="connsiteY57" fmla="*/ 417790 h 429768"/>
              <a:gd name="connsiteX58" fmla="*/ 990564 w 1651000"/>
              <a:gd name="connsiteY58" fmla="*/ 429768 h 429768"/>
              <a:gd name="connsiteX59" fmla="*/ 989451 w 1651000"/>
              <a:gd name="connsiteY59" fmla="*/ 429768 h 429768"/>
              <a:gd name="connsiteX60" fmla="*/ 924743 w 1651000"/>
              <a:gd name="connsiteY60" fmla="*/ 417790 h 429768"/>
              <a:gd name="connsiteX61" fmla="*/ 826794 w 1651000"/>
              <a:gd name="connsiteY61" fmla="*/ 270489 h 429768"/>
              <a:gd name="connsiteX62" fmla="*/ 990007 w 1651000"/>
              <a:gd name="connsiteY62" fmla="*/ 111107 h 429768"/>
              <a:gd name="connsiteX63" fmla="*/ 541745 w 1651000"/>
              <a:gd name="connsiteY63" fmla="*/ 111107 h 429768"/>
              <a:gd name="connsiteX64" fmla="*/ 632164 w 1651000"/>
              <a:gd name="connsiteY64" fmla="*/ 152485 h 429768"/>
              <a:gd name="connsiteX65" fmla="*/ 631397 w 1651000"/>
              <a:gd name="connsiteY65" fmla="*/ 119536 h 429768"/>
              <a:gd name="connsiteX66" fmla="*/ 711855 w 1651000"/>
              <a:gd name="connsiteY66" fmla="*/ 119536 h 429768"/>
              <a:gd name="connsiteX67" fmla="*/ 711855 w 1651000"/>
              <a:gd name="connsiteY67" fmla="*/ 422208 h 429768"/>
              <a:gd name="connsiteX68" fmla="*/ 665113 w 1651000"/>
              <a:gd name="connsiteY68" fmla="*/ 422208 h 429768"/>
              <a:gd name="connsiteX69" fmla="*/ 632164 w 1651000"/>
              <a:gd name="connsiteY69" fmla="*/ 389259 h 429768"/>
              <a:gd name="connsiteX70" fmla="*/ 632164 w 1651000"/>
              <a:gd name="connsiteY70" fmla="*/ 388493 h 429768"/>
              <a:gd name="connsiteX71" fmla="*/ 595000 w 1651000"/>
              <a:gd name="connsiteY71" fmla="*/ 418377 h 429768"/>
              <a:gd name="connsiteX72" fmla="*/ 542222 w 1651000"/>
              <a:gd name="connsiteY72" fmla="*/ 429768 h 429768"/>
              <a:gd name="connsiteX73" fmla="*/ 541250 w 1651000"/>
              <a:gd name="connsiteY73" fmla="*/ 429768 h 429768"/>
              <a:gd name="connsiteX74" fmla="*/ 483641 w 1651000"/>
              <a:gd name="connsiteY74" fmla="*/ 417790 h 429768"/>
              <a:gd name="connsiteX75" fmla="*/ 395389 w 1651000"/>
              <a:gd name="connsiteY75" fmla="*/ 270489 h 429768"/>
              <a:gd name="connsiteX76" fmla="*/ 541745 w 1651000"/>
              <a:gd name="connsiteY76" fmla="*/ 111107 h 429768"/>
              <a:gd name="connsiteX77" fmla="*/ 732544 w 1651000"/>
              <a:gd name="connsiteY77" fmla="*/ 0 h 429768"/>
              <a:gd name="connsiteX78" fmla="*/ 813767 w 1651000"/>
              <a:gd name="connsiteY78" fmla="*/ 0 h 429768"/>
              <a:gd name="connsiteX79" fmla="*/ 813767 w 1651000"/>
              <a:gd name="connsiteY79" fmla="*/ 421442 h 429768"/>
              <a:gd name="connsiteX80" fmla="*/ 765493 w 1651000"/>
              <a:gd name="connsiteY80" fmla="*/ 421442 h 429768"/>
              <a:gd name="connsiteX81" fmla="*/ 732544 w 1651000"/>
              <a:gd name="connsiteY81" fmla="*/ 388493 h 429768"/>
              <a:gd name="connsiteX82" fmla="*/ 300373 w 1651000"/>
              <a:gd name="connsiteY82" fmla="*/ 0 h 429768"/>
              <a:gd name="connsiteX83" fmla="*/ 381596 w 1651000"/>
              <a:gd name="connsiteY83" fmla="*/ 0 h 429768"/>
              <a:gd name="connsiteX84" fmla="*/ 381596 w 1651000"/>
              <a:gd name="connsiteY84" fmla="*/ 421442 h 429768"/>
              <a:gd name="connsiteX85" fmla="*/ 333322 w 1651000"/>
              <a:gd name="connsiteY85" fmla="*/ 421442 h 429768"/>
              <a:gd name="connsiteX86" fmla="*/ 300373 w 1651000"/>
              <a:gd name="connsiteY86" fmla="*/ 388493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51000" h="429768">
                <a:moveTo>
                  <a:pt x="990007" y="186967"/>
                </a:moveTo>
                <a:cubicBezTo>
                  <a:pt x="944032" y="186967"/>
                  <a:pt x="909550" y="221448"/>
                  <a:pt x="909550" y="270489"/>
                </a:cubicBezTo>
                <a:cubicBezTo>
                  <a:pt x="909550" y="319529"/>
                  <a:pt x="944032" y="354011"/>
                  <a:pt x="990007" y="354011"/>
                </a:cubicBezTo>
                <a:cubicBezTo>
                  <a:pt x="1035983" y="354011"/>
                  <a:pt x="1070464" y="319529"/>
                  <a:pt x="1070464" y="270489"/>
                </a:cubicBezTo>
                <a:cubicBezTo>
                  <a:pt x="1070464" y="221448"/>
                  <a:pt x="1035983" y="186967"/>
                  <a:pt x="990007" y="186967"/>
                </a:cubicBezTo>
                <a:close/>
                <a:moveTo>
                  <a:pt x="556303" y="186967"/>
                </a:moveTo>
                <a:cubicBezTo>
                  <a:pt x="508795" y="186967"/>
                  <a:pt x="478145" y="224513"/>
                  <a:pt x="478145" y="270489"/>
                </a:cubicBezTo>
                <a:cubicBezTo>
                  <a:pt x="478145" y="316464"/>
                  <a:pt x="508795" y="354011"/>
                  <a:pt x="556303" y="354011"/>
                </a:cubicBezTo>
                <a:cubicBezTo>
                  <a:pt x="603045" y="354011"/>
                  <a:pt x="634463" y="317997"/>
                  <a:pt x="634463" y="270489"/>
                </a:cubicBezTo>
                <a:cubicBezTo>
                  <a:pt x="634463" y="222215"/>
                  <a:pt x="603045" y="186967"/>
                  <a:pt x="556303" y="186967"/>
                </a:cubicBezTo>
                <a:close/>
                <a:moveTo>
                  <a:pt x="139459" y="112640"/>
                </a:moveTo>
                <a:cubicBezTo>
                  <a:pt x="193863" y="113406"/>
                  <a:pt x="239839" y="127199"/>
                  <a:pt x="279684" y="147888"/>
                </a:cubicBezTo>
                <a:lnTo>
                  <a:pt x="264359" y="180837"/>
                </a:lnTo>
                <a:cubicBezTo>
                  <a:pt x="257463" y="196928"/>
                  <a:pt x="238306" y="203824"/>
                  <a:pt x="222215" y="197694"/>
                </a:cubicBezTo>
                <a:cubicBezTo>
                  <a:pt x="198461" y="188499"/>
                  <a:pt x="167811" y="180070"/>
                  <a:pt x="137927" y="179304"/>
                </a:cubicBezTo>
                <a:cubicBezTo>
                  <a:pt x="107276" y="179304"/>
                  <a:pt x="92717" y="189266"/>
                  <a:pt x="92717" y="206123"/>
                </a:cubicBezTo>
                <a:cubicBezTo>
                  <a:pt x="91951" y="223747"/>
                  <a:pt x="109575" y="228345"/>
                  <a:pt x="137160" y="232942"/>
                </a:cubicBezTo>
                <a:lnTo>
                  <a:pt x="173941" y="237540"/>
                </a:lnTo>
                <a:cubicBezTo>
                  <a:pt x="239839" y="245202"/>
                  <a:pt x="288880" y="276619"/>
                  <a:pt x="288113" y="333322"/>
                </a:cubicBezTo>
                <a:cubicBezTo>
                  <a:pt x="287539" y="380447"/>
                  <a:pt x="258517" y="412487"/>
                  <a:pt x="201047" y="424914"/>
                </a:cubicBezTo>
                <a:lnTo>
                  <a:pt x="144262" y="429768"/>
                </a:lnTo>
                <a:lnTo>
                  <a:pt x="128271" y="429768"/>
                </a:lnTo>
                <a:lnTo>
                  <a:pt x="67335" y="420676"/>
                </a:lnTo>
                <a:cubicBezTo>
                  <a:pt x="44251" y="414354"/>
                  <a:pt x="21072" y="404968"/>
                  <a:pt x="0" y="392324"/>
                </a:cubicBezTo>
                <a:lnTo>
                  <a:pt x="28352" y="329491"/>
                </a:lnTo>
                <a:cubicBezTo>
                  <a:pt x="47508" y="340219"/>
                  <a:pt x="89652" y="361674"/>
                  <a:pt x="134862" y="362440"/>
                </a:cubicBezTo>
                <a:cubicBezTo>
                  <a:pt x="180071" y="363206"/>
                  <a:pt x="203059" y="355544"/>
                  <a:pt x="203825" y="333322"/>
                </a:cubicBezTo>
                <a:cubicBezTo>
                  <a:pt x="203825" y="311867"/>
                  <a:pt x="174707" y="310334"/>
                  <a:pt x="135628" y="304971"/>
                </a:cubicBezTo>
                <a:lnTo>
                  <a:pt x="117238" y="302672"/>
                </a:lnTo>
                <a:cubicBezTo>
                  <a:pt x="29118" y="288879"/>
                  <a:pt x="6896" y="255164"/>
                  <a:pt x="7663" y="206123"/>
                </a:cubicBezTo>
                <a:cubicBezTo>
                  <a:pt x="9195" y="143290"/>
                  <a:pt x="68197" y="110341"/>
                  <a:pt x="139459" y="112640"/>
                </a:cubicBezTo>
                <a:close/>
                <a:moveTo>
                  <a:pt x="1333291" y="111107"/>
                </a:moveTo>
                <a:cubicBezTo>
                  <a:pt x="1376968" y="111107"/>
                  <a:pt x="1412982" y="131030"/>
                  <a:pt x="1432905" y="163213"/>
                </a:cubicBezTo>
                <a:cubicBezTo>
                  <a:pt x="1455892" y="124900"/>
                  <a:pt x="1495738" y="111107"/>
                  <a:pt x="1535583" y="111107"/>
                </a:cubicBezTo>
                <a:cubicBezTo>
                  <a:pt x="1589030" y="111107"/>
                  <a:pt x="1629546" y="137830"/>
                  <a:pt x="1646464" y="180932"/>
                </a:cubicBezTo>
                <a:lnTo>
                  <a:pt x="1651000" y="206180"/>
                </a:lnTo>
                <a:lnTo>
                  <a:pt x="1651000" y="421442"/>
                </a:lnTo>
                <a:lnTo>
                  <a:pt x="1606845" y="421442"/>
                </a:lnTo>
                <a:cubicBezTo>
                  <a:pt x="1588455" y="421442"/>
                  <a:pt x="1573896" y="406883"/>
                  <a:pt x="1573896" y="388493"/>
                </a:cubicBezTo>
                <a:lnTo>
                  <a:pt x="1573896" y="255164"/>
                </a:lnTo>
                <a:cubicBezTo>
                  <a:pt x="1573896" y="211487"/>
                  <a:pt x="1551675" y="187733"/>
                  <a:pt x="1514894" y="187733"/>
                </a:cubicBezTo>
                <a:cubicBezTo>
                  <a:pt x="1479646" y="187733"/>
                  <a:pt x="1450529" y="209954"/>
                  <a:pt x="1450529" y="255930"/>
                </a:cubicBezTo>
                <a:lnTo>
                  <a:pt x="1450529" y="421442"/>
                </a:lnTo>
                <a:lnTo>
                  <a:pt x="1402254" y="421442"/>
                </a:lnTo>
                <a:cubicBezTo>
                  <a:pt x="1383864" y="421442"/>
                  <a:pt x="1369305" y="406883"/>
                  <a:pt x="1369305" y="388493"/>
                </a:cubicBezTo>
                <a:lnTo>
                  <a:pt x="1369305" y="255164"/>
                </a:lnTo>
                <a:cubicBezTo>
                  <a:pt x="1369305" y="211487"/>
                  <a:pt x="1347850" y="187733"/>
                  <a:pt x="1310303" y="187733"/>
                </a:cubicBezTo>
                <a:cubicBezTo>
                  <a:pt x="1275055" y="187733"/>
                  <a:pt x="1245937" y="209954"/>
                  <a:pt x="1245937" y="255930"/>
                </a:cubicBezTo>
                <a:lnTo>
                  <a:pt x="1245937" y="422208"/>
                </a:lnTo>
                <a:lnTo>
                  <a:pt x="1197663" y="422208"/>
                </a:lnTo>
                <a:cubicBezTo>
                  <a:pt x="1179273" y="422208"/>
                  <a:pt x="1164714" y="407649"/>
                  <a:pt x="1164714" y="389259"/>
                </a:cubicBezTo>
                <a:lnTo>
                  <a:pt x="1164714" y="119536"/>
                </a:lnTo>
                <a:lnTo>
                  <a:pt x="1244405" y="119536"/>
                </a:lnTo>
                <a:lnTo>
                  <a:pt x="1244405" y="154784"/>
                </a:lnTo>
                <a:cubicBezTo>
                  <a:pt x="1265860" y="122601"/>
                  <a:pt x="1298809" y="111107"/>
                  <a:pt x="1333291" y="111107"/>
                </a:cubicBezTo>
                <a:close/>
                <a:moveTo>
                  <a:pt x="990007" y="111107"/>
                </a:moveTo>
                <a:cubicBezTo>
                  <a:pt x="1084257" y="111107"/>
                  <a:pt x="1153987" y="179304"/>
                  <a:pt x="1153987" y="270489"/>
                </a:cubicBezTo>
                <a:cubicBezTo>
                  <a:pt x="1153987" y="338878"/>
                  <a:pt x="1114764" y="394336"/>
                  <a:pt x="1055391" y="417790"/>
                </a:cubicBezTo>
                <a:lnTo>
                  <a:pt x="990564" y="429768"/>
                </a:lnTo>
                <a:lnTo>
                  <a:pt x="989451" y="429768"/>
                </a:lnTo>
                <a:lnTo>
                  <a:pt x="924743" y="417790"/>
                </a:lnTo>
                <a:cubicBezTo>
                  <a:pt x="865586" y="394336"/>
                  <a:pt x="826794" y="338878"/>
                  <a:pt x="826794" y="270489"/>
                </a:cubicBezTo>
                <a:cubicBezTo>
                  <a:pt x="826794" y="179304"/>
                  <a:pt x="895757" y="111107"/>
                  <a:pt x="990007" y="111107"/>
                </a:cubicBezTo>
                <a:close/>
                <a:moveTo>
                  <a:pt x="541745" y="111107"/>
                </a:moveTo>
                <a:cubicBezTo>
                  <a:pt x="583123" y="111107"/>
                  <a:pt x="612240" y="127965"/>
                  <a:pt x="632164" y="152485"/>
                </a:cubicBezTo>
                <a:lnTo>
                  <a:pt x="631397" y="119536"/>
                </a:lnTo>
                <a:lnTo>
                  <a:pt x="711855" y="119536"/>
                </a:lnTo>
                <a:lnTo>
                  <a:pt x="711855" y="422208"/>
                </a:lnTo>
                <a:lnTo>
                  <a:pt x="665113" y="422208"/>
                </a:lnTo>
                <a:cubicBezTo>
                  <a:pt x="646723" y="422208"/>
                  <a:pt x="632164" y="407649"/>
                  <a:pt x="632164" y="389259"/>
                </a:cubicBezTo>
                <a:lnTo>
                  <a:pt x="632164" y="388493"/>
                </a:lnTo>
                <a:cubicBezTo>
                  <a:pt x="622202" y="400753"/>
                  <a:pt x="609942" y="411097"/>
                  <a:pt x="595000" y="418377"/>
                </a:cubicBezTo>
                <a:lnTo>
                  <a:pt x="542222" y="429768"/>
                </a:lnTo>
                <a:lnTo>
                  <a:pt x="541250" y="429768"/>
                </a:lnTo>
                <a:lnTo>
                  <a:pt x="483641" y="417790"/>
                </a:lnTo>
                <a:cubicBezTo>
                  <a:pt x="430733" y="394336"/>
                  <a:pt x="395389" y="338878"/>
                  <a:pt x="395389" y="270489"/>
                </a:cubicBezTo>
                <a:cubicBezTo>
                  <a:pt x="395389" y="179304"/>
                  <a:pt x="458222" y="111107"/>
                  <a:pt x="541745" y="111107"/>
                </a:cubicBezTo>
                <a:close/>
                <a:moveTo>
                  <a:pt x="732544" y="0"/>
                </a:moveTo>
                <a:lnTo>
                  <a:pt x="813767" y="0"/>
                </a:lnTo>
                <a:lnTo>
                  <a:pt x="813767" y="421442"/>
                </a:lnTo>
                <a:lnTo>
                  <a:pt x="765493" y="421442"/>
                </a:lnTo>
                <a:cubicBezTo>
                  <a:pt x="747103" y="421442"/>
                  <a:pt x="732544" y="406883"/>
                  <a:pt x="732544" y="388493"/>
                </a:cubicBezTo>
                <a:close/>
                <a:moveTo>
                  <a:pt x="300373" y="0"/>
                </a:moveTo>
                <a:lnTo>
                  <a:pt x="381596" y="0"/>
                </a:lnTo>
                <a:lnTo>
                  <a:pt x="381596" y="421442"/>
                </a:lnTo>
                <a:lnTo>
                  <a:pt x="333322" y="421442"/>
                </a:lnTo>
                <a:cubicBezTo>
                  <a:pt x="314932" y="421442"/>
                  <a:pt x="300373" y="406883"/>
                  <a:pt x="300373" y="388493"/>
                </a:cubicBezTo>
                <a:close/>
              </a:path>
            </a:pathLst>
          </a:custGeom>
          <a:solidFill>
            <a:schemeClr val="tx1"/>
          </a:solidFill>
        </p:spPr>
        <p:txBody>
          <a:bodyPr wrap="square">
            <a:noAutofit/>
          </a:bodyPr>
          <a:lstStyle>
            <a:lvl1pPr marL="0" indent="0">
              <a:buNone/>
              <a:defRPr sz="400">
                <a:noFill/>
              </a:defRPr>
            </a:lvl1pPr>
            <a:lvl2pPr marL="227012" indent="0">
              <a:buNone/>
              <a:defRPr sz="600"/>
            </a:lvl2pPr>
            <a:lvl3pPr marL="460375" indent="0">
              <a:buNone/>
              <a:defRPr sz="600"/>
            </a:lvl3pPr>
            <a:lvl4pPr marL="625475" indent="0">
              <a:buNone/>
              <a:defRPr sz="600"/>
            </a:lvl4pPr>
            <a:lvl5pPr marL="798513" indent="0">
              <a:buNone/>
              <a:defRPr sz="600"/>
            </a:lvl5pPr>
          </a:lstStyle>
          <a:p>
            <a:pPr lvl="0"/>
            <a:r>
              <a:rPr lang="en-US"/>
              <a:t>Click to edit Master text styles</a:t>
            </a:r>
          </a:p>
        </p:txBody>
      </p:sp>
      <p:sp>
        <p:nvSpPr>
          <p:cNvPr id="25" name="Title 1">
            <a:extLst>
              <a:ext uri="{FF2B5EF4-FFF2-40B4-BE49-F238E27FC236}">
                <a16:creationId xmlns:a16="http://schemas.microsoft.com/office/drawing/2014/main" id="{51B977F1-062A-A4B4-E4B5-739EC8B298BC}"/>
              </a:ext>
            </a:extLst>
          </p:cNvPr>
          <p:cNvSpPr>
            <a:spLocks noGrp="1"/>
          </p:cNvSpPr>
          <p:nvPr>
            <p:ph type="ctrTitle"/>
          </p:nvPr>
        </p:nvSpPr>
        <p:spPr>
          <a:xfrm>
            <a:off x="563418" y="571500"/>
            <a:ext cx="3538682" cy="5715002"/>
          </a:xfrm>
        </p:spPr>
        <p:txBody>
          <a:bodyPr anchor="ctr"/>
          <a:lstStyle>
            <a:lvl1pPr algn="l">
              <a:defRPr sz="5400">
                <a:solidFill>
                  <a:schemeClr val="tx1"/>
                </a:solidFill>
              </a:defRPr>
            </a:lvl1pPr>
          </a:lstStyle>
          <a:p>
            <a:r>
              <a:rPr lang="en-US"/>
              <a:t>Click to edit Master title style</a:t>
            </a:r>
          </a:p>
        </p:txBody>
      </p:sp>
    </p:spTree>
    <p:extLst>
      <p:ext uri="{BB962C8B-B14F-4D97-AF65-F5344CB8AC3E}">
        <p14:creationId xmlns:p14="http://schemas.microsoft.com/office/powerpoint/2010/main" val="829107876"/>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d of Lay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D0389B-2D1F-4848-A9BB-0548CDA2FD89}"/>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1500" b="1" cap="all" baseline="0"/>
              <a:t>Do not use layouts past this point</a:t>
            </a:r>
          </a:p>
        </p:txBody>
      </p:sp>
    </p:spTree>
    <p:extLst>
      <p:ext uri="{BB962C8B-B14F-4D97-AF65-F5344CB8AC3E}">
        <p14:creationId xmlns:p14="http://schemas.microsoft.com/office/powerpoint/2010/main" val="305728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A6A42-67C9-3DA2-AAE7-C5530FE646E6}"/>
              </a:ext>
              <a:ext uri="{C183D7F6-B498-43B3-948B-1728B52AA6E4}">
                <adec:decorative xmlns:adec="http://schemas.microsoft.com/office/drawing/2017/decorative" val="1"/>
              </a:ext>
            </a:extLst>
          </p:cNvPr>
          <p:cNvSpPr/>
          <p:nvPr userDrawn="1"/>
        </p:nvSpPr>
        <p:spPr>
          <a:xfrm>
            <a:off x="4559300" y="0"/>
            <a:ext cx="76326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p>
        </p:txBody>
      </p:sp>
      <p:sp>
        <p:nvSpPr>
          <p:cNvPr id="2" name="Title 1">
            <a:extLst>
              <a:ext uri="{FF2B5EF4-FFF2-40B4-BE49-F238E27FC236}">
                <a16:creationId xmlns:a16="http://schemas.microsoft.com/office/drawing/2014/main" id="{4151AB39-5D36-0881-CBCF-7839008FF240}"/>
              </a:ext>
            </a:extLst>
          </p:cNvPr>
          <p:cNvSpPr>
            <a:spLocks noGrp="1"/>
          </p:cNvSpPr>
          <p:nvPr>
            <p:ph type="title"/>
          </p:nvPr>
        </p:nvSpPr>
        <p:spPr>
          <a:xfrm>
            <a:off x="571500" y="571500"/>
            <a:ext cx="2819400" cy="2857500"/>
          </a:xfrm>
        </p:spPr>
        <p:txBody>
          <a:bodyPr/>
          <a:lstStyle/>
          <a:p>
            <a:r>
              <a:rPr lang="en-US"/>
              <a:t>Click to edit Master title style</a:t>
            </a:r>
          </a:p>
        </p:txBody>
      </p:sp>
      <p:sp>
        <p:nvSpPr>
          <p:cNvPr id="11" name="Text Placeholder 10">
            <a:extLst>
              <a:ext uri="{FF2B5EF4-FFF2-40B4-BE49-F238E27FC236}">
                <a16:creationId xmlns:a16="http://schemas.microsoft.com/office/drawing/2014/main" id="{BD4BE7AC-B8E8-B90D-53BF-AA6DB0C0ECAF}"/>
              </a:ext>
            </a:extLst>
          </p:cNvPr>
          <p:cNvSpPr>
            <a:spLocks noGrp="1"/>
          </p:cNvSpPr>
          <p:nvPr>
            <p:ph type="body" sz="quarter" idx="13"/>
          </p:nvPr>
        </p:nvSpPr>
        <p:spPr>
          <a:xfrm>
            <a:off x="571500" y="4114799"/>
            <a:ext cx="2819400" cy="2171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23F41AAA-F21A-3BB2-9278-FE4B403424CD}"/>
              </a:ext>
            </a:extLst>
          </p:cNvPr>
          <p:cNvSpPr>
            <a:spLocks noGrp="1"/>
          </p:cNvSpPr>
          <p:nvPr>
            <p:ph type="body" sz="quarter" idx="15"/>
          </p:nvPr>
        </p:nvSpPr>
        <p:spPr>
          <a:xfrm>
            <a:off x="5270500" y="571500"/>
            <a:ext cx="5410200" cy="457200"/>
          </a:xfrm>
        </p:spPr>
        <p:txBody>
          <a:bodyPr/>
          <a:lstStyle>
            <a:lvl1pPr marL="0" indent="0">
              <a:lnSpc>
                <a:spcPct val="90000"/>
              </a:lnSpc>
              <a:buNone/>
              <a:defRPr sz="2200">
                <a:solidFill>
                  <a:schemeClr val="bg1"/>
                </a:solidFill>
              </a:defRPr>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B8D158A6-5206-4DC5-FE96-95B04D8E8AF1}"/>
              </a:ext>
              <a:ext uri="{C183D7F6-B498-43B3-948B-1728B52AA6E4}">
                <adec:decorative xmlns:adec="http://schemas.microsoft.com/office/drawing/2017/decorative" val="1"/>
              </a:ext>
            </a:extLst>
          </p:cNvPr>
          <p:cNvSpPr>
            <a:spLocks noGrp="1"/>
          </p:cNvSpPr>
          <p:nvPr>
            <p:ph type="body" sz="quarter" idx="18"/>
          </p:nvPr>
        </p:nvSpPr>
        <p:spPr>
          <a:xfrm>
            <a:off x="9381262" y="4277504"/>
            <a:ext cx="2810740" cy="2580496"/>
          </a:xfrm>
          <a:custGeom>
            <a:avLst/>
            <a:gdLst>
              <a:gd name="connsiteX0" fmla="*/ 2454858 w 2810740"/>
              <a:gd name="connsiteY0" fmla="*/ 46 h 2580496"/>
              <a:gd name="connsiteX1" fmla="*/ 2724648 w 2810740"/>
              <a:gd name="connsiteY1" fmla="*/ 24068 h 2580496"/>
              <a:gd name="connsiteX2" fmla="*/ 2810740 w 2810740"/>
              <a:gd name="connsiteY2" fmla="*/ 44700 h 2580496"/>
              <a:gd name="connsiteX3" fmla="*/ 2810740 w 2810740"/>
              <a:gd name="connsiteY3" fmla="*/ 664418 h 2580496"/>
              <a:gd name="connsiteX4" fmla="*/ 2770611 w 2810740"/>
              <a:gd name="connsiteY4" fmla="*/ 643239 h 2580496"/>
              <a:gd name="connsiteX5" fmla="*/ 1783822 w 2810740"/>
              <a:gd name="connsiteY5" fmla="*/ 949432 h 2580496"/>
              <a:gd name="connsiteX6" fmla="*/ 700923 w 2810740"/>
              <a:gd name="connsiteY6" fmla="*/ 2580496 h 2580496"/>
              <a:gd name="connsiteX7" fmla="*/ 0 w 2810740"/>
              <a:gd name="connsiteY7" fmla="*/ 2580496 h 2580496"/>
              <a:gd name="connsiteX8" fmla="*/ 1297316 w 2810740"/>
              <a:gd name="connsiteY8" fmla="*/ 626437 h 2580496"/>
              <a:gd name="connsiteX9" fmla="*/ 2454858 w 2810740"/>
              <a:gd name="connsiteY9" fmla="*/ 46 h 25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0740" h="2580496">
                <a:moveTo>
                  <a:pt x="2454858" y="46"/>
                </a:moveTo>
                <a:cubicBezTo>
                  <a:pt x="2544831" y="-679"/>
                  <a:pt x="2635195" y="7240"/>
                  <a:pt x="2724648" y="24068"/>
                </a:cubicBezTo>
                <a:lnTo>
                  <a:pt x="2810740" y="44700"/>
                </a:lnTo>
                <a:lnTo>
                  <a:pt x="2810740" y="664418"/>
                </a:lnTo>
                <a:lnTo>
                  <a:pt x="2770611" y="643239"/>
                </a:lnTo>
                <a:cubicBezTo>
                  <a:pt x="2418095" y="500699"/>
                  <a:pt x="2002334" y="620303"/>
                  <a:pt x="1783822" y="949432"/>
                </a:cubicBezTo>
                <a:lnTo>
                  <a:pt x="700923" y="2580496"/>
                </a:lnTo>
                <a:lnTo>
                  <a:pt x="0" y="2580496"/>
                </a:lnTo>
                <a:lnTo>
                  <a:pt x="1297316" y="626437"/>
                </a:lnTo>
                <a:cubicBezTo>
                  <a:pt x="1564896" y="223429"/>
                  <a:pt x="2004992" y="3675"/>
                  <a:pt x="2454858" y="46"/>
                </a:cubicBezTo>
                <a:close/>
              </a:path>
            </a:pathLst>
          </a:custGeom>
          <a:solidFill>
            <a:srgbClr val="E7EFFF"/>
          </a:solidFill>
        </p:spPr>
        <p:txBody>
          <a:bodyPr wrap="square">
            <a:noAutofit/>
          </a:bodyPr>
          <a:lstStyle>
            <a:lvl1pPr marL="0" indent="0">
              <a:buNone/>
              <a:defRPr sz="500">
                <a:no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9CAA9D8F-EBCC-F115-0711-A1D7885B7DBA}"/>
              </a:ext>
            </a:extLst>
          </p:cNvPr>
          <p:cNvSpPr>
            <a:spLocks noGrp="1"/>
          </p:cNvSpPr>
          <p:nvPr>
            <p:ph type="body" sz="quarter" idx="14"/>
          </p:nvPr>
        </p:nvSpPr>
        <p:spPr>
          <a:xfrm>
            <a:off x="5270500" y="1752600"/>
            <a:ext cx="5410200" cy="4533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1846C56A-AFFD-5EF5-83B3-C8D68964BE82}"/>
              </a:ext>
              <a:ext uri="{C183D7F6-B498-43B3-948B-1728B52AA6E4}">
                <adec:decorative xmlns:adec="http://schemas.microsoft.com/office/drawing/2017/decorative" val="1"/>
              </a:ext>
            </a:extLst>
          </p:cNvPr>
          <p:cNvSpPr>
            <a:spLocks noGrp="1"/>
          </p:cNvSpPr>
          <p:nvPr>
            <p:ph type="ftr" sz="quarter" idx="10"/>
          </p:nvPr>
        </p:nvSpPr>
        <p:spPr>
          <a:xfrm>
            <a:off x="1645217" y="6503670"/>
            <a:ext cx="2743200" cy="137160"/>
          </a:xfrm>
        </p:spPr>
        <p:txBody>
          <a:bodyPr/>
          <a:lstStyle>
            <a:lvl1pPr>
              <a:defRPr>
                <a:solidFill>
                  <a:schemeClr val="tx1"/>
                </a:solidFill>
              </a:defRPr>
            </a:lvl1pPr>
          </a:lstStyle>
          <a:p>
            <a:r>
              <a:rPr lang="en-US"/>
              <a:t>Slalom. All Rights Reserved. Proprietary and Confidential.</a:t>
            </a:r>
          </a:p>
        </p:txBody>
      </p:sp>
      <p:sp>
        <p:nvSpPr>
          <p:cNvPr id="4" name="Date Placeholder 3">
            <a:extLst>
              <a:ext uri="{FF2B5EF4-FFF2-40B4-BE49-F238E27FC236}">
                <a16:creationId xmlns:a16="http://schemas.microsoft.com/office/drawing/2014/main" id="{A52D393A-8980-E579-A0EC-A080720B843B}"/>
              </a:ext>
              <a:ext uri="{C183D7F6-B498-43B3-948B-1728B52AA6E4}">
                <adec:decorative xmlns:adec="http://schemas.microsoft.com/office/drawing/2017/decorative" val="1"/>
              </a:ext>
            </a:extLst>
          </p:cNvPr>
          <p:cNvSpPr>
            <a:spLocks noGrp="1"/>
          </p:cNvSpPr>
          <p:nvPr>
            <p:ph type="dt" sz="half" idx="11"/>
          </p:nvPr>
        </p:nvSpPr>
        <p:spPr/>
        <p:txBody>
          <a:bodyPr/>
          <a:lstStyle>
            <a:lvl1pPr>
              <a:defRPr>
                <a:solidFill>
                  <a:schemeClr val="tx1"/>
                </a:solidFill>
              </a:defRPr>
            </a:lvl1pPr>
          </a:lstStyle>
          <a:p>
            <a:fld id="{45FBCCCF-693E-4A1A-BFCB-FADBC04A55F2}" type="datetimeyyyy">
              <a:rPr lang="en-US" smtClean="0"/>
              <a:t>2025</a:t>
            </a:fld>
            <a:endParaRPr lang="en-US"/>
          </a:p>
        </p:txBody>
      </p:sp>
      <p:sp>
        <p:nvSpPr>
          <p:cNvPr id="5" name="Slide Number Placeholder 4">
            <a:extLst>
              <a:ext uri="{FF2B5EF4-FFF2-40B4-BE49-F238E27FC236}">
                <a16:creationId xmlns:a16="http://schemas.microsoft.com/office/drawing/2014/main" id="{8C4ADD89-C976-6DB8-EBFF-971ECFA635A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2"/>
                </a:solidFill>
              </a:defRPr>
            </a:lvl1pPr>
          </a:lstStyle>
          <a:p>
            <a:fld id="{B2643E34-DC33-45ED-8E33-EC0D5991E9A4}" type="slidenum">
              <a:rPr lang="en-US" smtClean="0"/>
              <a:pPr/>
              <a:t>‹#›</a:t>
            </a:fld>
            <a:endParaRPr lang="en-US"/>
          </a:p>
        </p:txBody>
      </p:sp>
      <p:pic>
        <p:nvPicPr>
          <p:cNvPr id="9" name="Picture 9">
            <a:extLst>
              <a:ext uri="{FF2B5EF4-FFF2-40B4-BE49-F238E27FC236}">
                <a16:creationId xmlns:a16="http://schemas.microsoft.com/office/drawing/2014/main" id="{2D8E0F5B-E7F1-0403-7367-36B8F1937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71500" y="6472119"/>
            <a:ext cx="562567" cy="145851"/>
          </a:xfrm>
          <a:prstGeom prst="rect">
            <a:avLst/>
          </a:prstGeom>
        </p:spPr>
      </p:pic>
      <p:sp>
        <p:nvSpPr>
          <p:cNvPr id="10" name="Footer Placeholder 3">
            <a:extLst>
              <a:ext uri="{FF2B5EF4-FFF2-40B4-BE49-F238E27FC236}">
                <a16:creationId xmlns:a16="http://schemas.microsoft.com/office/drawing/2014/main" id="{AE7DEBBC-53DD-BDE3-155C-162C1926A6D1}"/>
              </a:ext>
              <a:ext uri="{C183D7F6-B498-43B3-948B-1728B52AA6E4}">
                <adec:decorative xmlns:adec="http://schemas.microsoft.com/office/drawing/2017/decorative" val="1"/>
              </a:ext>
            </a:extLst>
          </p:cNvPr>
          <p:cNvSpPr txBox="1">
            <a:spLocks/>
          </p:cNvSpPr>
          <p:nvPr userDrawn="1"/>
        </p:nvSpPr>
        <p:spPr>
          <a:xfrm>
            <a:off x="1299707" y="6503670"/>
            <a:ext cx="99087" cy="137160"/>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a:t>
            </a:r>
          </a:p>
        </p:txBody>
      </p:sp>
    </p:spTree>
    <p:extLst>
      <p:ext uri="{BB962C8B-B14F-4D97-AF65-F5344CB8AC3E}">
        <p14:creationId xmlns:p14="http://schemas.microsoft.com/office/powerpoint/2010/main" val="3659716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A64D-EC33-80B9-F80A-68A80FC6609E}"/>
              </a:ext>
            </a:extLst>
          </p:cNvPr>
          <p:cNvSpPr>
            <a:spLocks noGrp="1"/>
          </p:cNvSpPr>
          <p:nvPr>
            <p:ph type="title"/>
          </p:nvPr>
        </p:nvSpPr>
        <p:spPr/>
        <p:txBody>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4871E354-1003-F7B6-2E4E-FF83E0B7B3E7}"/>
              </a:ext>
            </a:extLst>
          </p:cNvPr>
          <p:cNvSpPr>
            <a:spLocks noGrp="1"/>
          </p:cNvSpPr>
          <p:nvPr>
            <p:ph type="body" sz="quarter" idx="13"/>
          </p:nvPr>
        </p:nvSpPr>
        <p:spPr>
          <a:xfrm>
            <a:off x="571500" y="1752601"/>
            <a:ext cx="110490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FB7E0A99-1A28-4D24-A585-99C2E027D9DC}"/>
              </a:ext>
            </a:extLst>
          </p:cNvPr>
          <p:cNvSpPr>
            <a:spLocks noGrp="1"/>
          </p:cNvSpPr>
          <p:nvPr>
            <p:ph sz="half" idx="1"/>
          </p:nvPr>
        </p:nvSpPr>
        <p:spPr>
          <a:xfrm>
            <a:off x="571500" y="2933701"/>
            <a:ext cx="4470400" cy="29564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0E6115-4384-41EE-B6B2-940A4649995F}"/>
              </a:ext>
            </a:extLst>
          </p:cNvPr>
          <p:cNvSpPr>
            <a:spLocks noGrp="1"/>
          </p:cNvSpPr>
          <p:nvPr>
            <p:ph sz="half" idx="2"/>
          </p:nvPr>
        </p:nvSpPr>
        <p:spPr>
          <a:xfrm>
            <a:off x="6210301" y="2933701"/>
            <a:ext cx="4470399" cy="29564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FEA81D9C-1714-41EC-AB5C-54E1320D367A}"/>
              </a:ext>
              <a:ext uri="{C183D7F6-B498-43B3-948B-1728B52AA6E4}">
                <adec:decorative xmlns:adec="http://schemas.microsoft.com/office/drawing/2017/decorative" val="1"/>
              </a:ext>
            </a:extLst>
          </p:cNvPr>
          <p:cNvSpPr>
            <a:spLocks noGrp="1"/>
          </p:cNvSpPr>
          <p:nvPr>
            <p:ph type="dt" sz="half" idx="10"/>
          </p:nvPr>
        </p:nvSpPr>
        <p:spPr/>
        <p:txBody>
          <a:bodyPr/>
          <a:lstStyle/>
          <a:p>
            <a:fld id="{A955F345-CD5E-454A-A42B-3900DCEC4A8E}" type="datetimeyyyy">
              <a:rPr lang="en-US" smtClean="0"/>
              <a:t>2025</a:t>
            </a:fld>
            <a:endParaRPr lang="en-US"/>
          </a:p>
        </p:txBody>
      </p:sp>
      <p:sp>
        <p:nvSpPr>
          <p:cNvPr id="9" name="Footer Placeholder 8">
            <a:extLst>
              <a:ext uri="{FF2B5EF4-FFF2-40B4-BE49-F238E27FC236}">
                <a16:creationId xmlns:a16="http://schemas.microsoft.com/office/drawing/2014/main" id="{138C60D4-B5E0-4E33-9DD7-8166677DEA0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Slalom. All Rights Reserved. Proprietary and Confidential.</a:t>
            </a:r>
          </a:p>
        </p:txBody>
      </p:sp>
      <p:sp>
        <p:nvSpPr>
          <p:cNvPr id="11" name="Slide Number Placeholder 10">
            <a:extLst>
              <a:ext uri="{FF2B5EF4-FFF2-40B4-BE49-F238E27FC236}">
                <a16:creationId xmlns:a16="http://schemas.microsoft.com/office/drawing/2014/main" id="{F9FE130B-2CDC-422E-A384-1923087EC349}"/>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224248584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5270-F0A7-41DD-AB7A-83D81B515BC4}"/>
              </a:ext>
            </a:extLst>
          </p:cNvPr>
          <p:cNvSpPr>
            <a:spLocks noGrp="1"/>
          </p:cNvSpPr>
          <p:nvPr>
            <p:ph type="title"/>
          </p:nvPr>
        </p:nvSpPr>
        <p:spPr/>
        <p:txBody>
          <a:bodyPr/>
          <a:lstStyle/>
          <a:p>
            <a:r>
              <a:rPr lang="en-US"/>
              <a:t>Click to edit Master title style</a:t>
            </a:r>
          </a:p>
        </p:txBody>
      </p:sp>
      <p:sp>
        <p:nvSpPr>
          <p:cNvPr id="6" name="Text Placeholder 11">
            <a:extLst>
              <a:ext uri="{FF2B5EF4-FFF2-40B4-BE49-F238E27FC236}">
                <a16:creationId xmlns:a16="http://schemas.microsoft.com/office/drawing/2014/main" id="{C8E43266-992D-58F3-73FE-E38797027945}"/>
              </a:ext>
            </a:extLst>
          </p:cNvPr>
          <p:cNvSpPr>
            <a:spLocks noGrp="1"/>
          </p:cNvSpPr>
          <p:nvPr>
            <p:ph type="body" sz="quarter" idx="13"/>
          </p:nvPr>
        </p:nvSpPr>
        <p:spPr>
          <a:xfrm>
            <a:off x="571500" y="1752601"/>
            <a:ext cx="110490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7" name="Date Placeholder 6">
            <a:extLst>
              <a:ext uri="{FF2B5EF4-FFF2-40B4-BE49-F238E27FC236}">
                <a16:creationId xmlns:a16="http://schemas.microsoft.com/office/drawing/2014/main" id="{C9F6B6E0-7C6E-4B17-A633-3073EAE2F852}"/>
              </a:ext>
              <a:ext uri="{C183D7F6-B498-43B3-948B-1728B52AA6E4}">
                <adec:decorative xmlns:adec="http://schemas.microsoft.com/office/drawing/2017/decorative" val="1"/>
              </a:ext>
            </a:extLst>
          </p:cNvPr>
          <p:cNvSpPr>
            <a:spLocks noGrp="1"/>
          </p:cNvSpPr>
          <p:nvPr>
            <p:ph type="dt" sz="half" idx="10"/>
          </p:nvPr>
        </p:nvSpPr>
        <p:spPr/>
        <p:txBody>
          <a:bodyPr/>
          <a:lstStyle/>
          <a:p>
            <a:fld id="{8549838B-8FB6-4A1D-8FF7-A75B50B468EC}" type="datetimeyyyy">
              <a:rPr lang="en-US" smtClean="0"/>
              <a:t>2025</a:t>
            </a:fld>
            <a:endParaRPr lang="en-US"/>
          </a:p>
        </p:txBody>
      </p:sp>
      <p:sp>
        <p:nvSpPr>
          <p:cNvPr id="8" name="Footer Placeholder 7">
            <a:extLst>
              <a:ext uri="{FF2B5EF4-FFF2-40B4-BE49-F238E27FC236}">
                <a16:creationId xmlns:a16="http://schemas.microsoft.com/office/drawing/2014/main" id="{59D9042D-6A38-4BB0-9C68-8B691AEB356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Slalom. All Rights Reserved. Proprietary and Confidential.</a:t>
            </a:r>
          </a:p>
        </p:txBody>
      </p:sp>
      <p:sp>
        <p:nvSpPr>
          <p:cNvPr id="9" name="Slide Number Placeholder 8">
            <a:extLst>
              <a:ext uri="{FF2B5EF4-FFF2-40B4-BE49-F238E27FC236}">
                <a16:creationId xmlns:a16="http://schemas.microsoft.com/office/drawing/2014/main" id="{87C00F53-14B3-42D2-97CB-017D015B001D}"/>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a:t>
            </a:fld>
            <a:endParaRPr lang="en-US"/>
          </a:p>
        </p:txBody>
      </p:sp>
    </p:spTree>
    <p:extLst>
      <p:ext uri="{BB962C8B-B14F-4D97-AF65-F5344CB8AC3E}">
        <p14:creationId xmlns:p14="http://schemas.microsoft.com/office/powerpoint/2010/main" val="92074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Navy">
    <p:bg>
      <p:bgPr>
        <a:solidFill>
          <a:schemeClr val="accent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F437A6-3202-4573-9F9E-294DF702E2DC}"/>
              </a:ext>
            </a:extLst>
          </p:cNvPr>
          <p:cNvSpPr>
            <a:spLocks noGrp="1"/>
          </p:cNvSpPr>
          <p:nvPr>
            <p:ph type="title"/>
          </p:nvPr>
        </p:nvSpPr>
        <p:spPr/>
        <p:txBody>
          <a:bodyPr/>
          <a:lstStyle/>
          <a:p>
            <a:r>
              <a:rPr lang="en-US"/>
              <a:t>Click to edit Master title style</a:t>
            </a:r>
          </a:p>
        </p:txBody>
      </p:sp>
      <p:sp>
        <p:nvSpPr>
          <p:cNvPr id="10" name="Text Placeholder 11">
            <a:extLst>
              <a:ext uri="{FF2B5EF4-FFF2-40B4-BE49-F238E27FC236}">
                <a16:creationId xmlns:a16="http://schemas.microsoft.com/office/drawing/2014/main" id="{41876296-E753-8C3F-8271-24B8BC7D6807}"/>
              </a:ext>
            </a:extLst>
          </p:cNvPr>
          <p:cNvSpPr>
            <a:spLocks noGrp="1"/>
          </p:cNvSpPr>
          <p:nvPr>
            <p:ph type="body" sz="quarter" idx="13"/>
          </p:nvPr>
        </p:nvSpPr>
        <p:spPr>
          <a:xfrm>
            <a:off x="571500" y="1752601"/>
            <a:ext cx="11049000" cy="457200"/>
          </a:xfrm>
        </p:spPr>
        <p:txBody>
          <a:bodyPr/>
          <a:lstStyle>
            <a:lvl1pPr marL="0" indent="0">
              <a:lnSpc>
                <a:spcPct val="90000"/>
              </a:lnSpc>
              <a:buNone/>
              <a:defRPr sz="2200"/>
            </a:lvl1pPr>
            <a:lvl2pPr marL="227012" indent="0">
              <a:buNone/>
              <a:defRPr/>
            </a:lvl2pPr>
            <a:lvl3pPr marL="460375" indent="0">
              <a:buNone/>
              <a:defRPr/>
            </a:lvl3pPr>
            <a:lvl4pPr marL="625475" indent="0">
              <a:buNone/>
              <a:defRPr/>
            </a:lvl4pPr>
            <a:lvl5pPr marL="798513" indent="0">
              <a:buNone/>
              <a:defRPr/>
            </a:lvl5pPr>
          </a:lstStyle>
          <a:p>
            <a:pPr lvl="0"/>
            <a:r>
              <a:rPr lang="en-US"/>
              <a:t>Click to edit Master text styles</a:t>
            </a:r>
          </a:p>
        </p:txBody>
      </p:sp>
      <p:sp>
        <p:nvSpPr>
          <p:cNvPr id="7" name="Date Placeholder 6">
            <a:extLst>
              <a:ext uri="{FF2B5EF4-FFF2-40B4-BE49-F238E27FC236}">
                <a16:creationId xmlns:a16="http://schemas.microsoft.com/office/drawing/2014/main" id="{C9F6B6E0-7C6E-4B17-A633-3073EAE2F85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E193F512-0A29-4898-ADD2-68AB1CCB9D38}" type="datetimeyyyy">
              <a:rPr lang="en-US" smtClean="0"/>
              <a:t>2025</a:t>
            </a:fld>
            <a:endParaRPr lang="en-US"/>
          </a:p>
        </p:txBody>
      </p:sp>
      <p:sp>
        <p:nvSpPr>
          <p:cNvPr id="8" name="Footer Placeholder 7">
            <a:extLst>
              <a:ext uri="{FF2B5EF4-FFF2-40B4-BE49-F238E27FC236}">
                <a16:creationId xmlns:a16="http://schemas.microsoft.com/office/drawing/2014/main" id="{59D9042D-6A38-4BB0-9C68-8B691AEB356C}"/>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US"/>
              <a:t>Slalom. All Rights Reserved. Proprietary and Confidential.</a:t>
            </a:r>
          </a:p>
        </p:txBody>
      </p:sp>
      <p:sp>
        <p:nvSpPr>
          <p:cNvPr id="9" name="Slide Number Placeholder 8">
            <a:extLst>
              <a:ext uri="{FF2B5EF4-FFF2-40B4-BE49-F238E27FC236}">
                <a16:creationId xmlns:a16="http://schemas.microsoft.com/office/drawing/2014/main" id="{87C00F53-14B3-42D2-97CB-017D015B001D}"/>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B2643E34-DC33-45ED-8E33-EC0D5991E9A4}" type="slidenum">
              <a:rPr lang="en-US" smtClean="0"/>
              <a:pPr/>
              <a:t>‹#›</a:t>
            </a:fld>
            <a:endParaRPr lang="en-US"/>
          </a:p>
        </p:txBody>
      </p:sp>
      <p:pic>
        <p:nvPicPr>
          <p:cNvPr id="2" name="Picture 9">
            <a:extLst>
              <a:ext uri="{FF2B5EF4-FFF2-40B4-BE49-F238E27FC236}">
                <a16:creationId xmlns:a16="http://schemas.microsoft.com/office/drawing/2014/main" id="{44E6FEBF-F4D5-5A80-8815-323B4D09415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71500" y="6472119"/>
            <a:ext cx="562567" cy="145851"/>
          </a:xfrm>
          <a:prstGeom prst="rect">
            <a:avLst/>
          </a:prstGeom>
        </p:spPr>
      </p:pic>
      <p:sp>
        <p:nvSpPr>
          <p:cNvPr id="3" name="Footer Placeholder 3">
            <a:extLst>
              <a:ext uri="{FF2B5EF4-FFF2-40B4-BE49-F238E27FC236}">
                <a16:creationId xmlns:a16="http://schemas.microsoft.com/office/drawing/2014/main" id="{805BD35B-1532-6D8C-1C69-50D653A5A9A1}"/>
              </a:ext>
              <a:ext uri="{C183D7F6-B498-43B3-948B-1728B52AA6E4}">
                <adec:decorative xmlns:adec="http://schemas.microsoft.com/office/drawing/2017/decorative" val="1"/>
              </a:ext>
            </a:extLst>
          </p:cNvPr>
          <p:cNvSpPr txBox="1">
            <a:spLocks/>
          </p:cNvSpPr>
          <p:nvPr userDrawn="1"/>
        </p:nvSpPr>
        <p:spPr>
          <a:xfrm>
            <a:off x="1299707" y="6503670"/>
            <a:ext cx="99087" cy="137160"/>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a:t>
            </a:r>
          </a:p>
        </p:txBody>
      </p:sp>
    </p:spTree>
    <p:extLst>
      <p:ext uri="{BB962C8B-B14F-4D97-AF65-F5344CB8AC3E}">
        <p14:creationId xmlns:p14="http://schemas.microsoft.com/office/powerpoint/2010/main" val="59345783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9">
            <a:extLst>
              <a:ext uri="{FF2B5EF4-FFF2-40B4-BE49-F238E27FC236}">
                <a16:creationId xmlns:a16="http://schemas.microsoft.com/office/drawing/2014/main" id="{B8542C79-3E51-6C46-FD1D-3F548800442C}"/>
              </a:ext>
              <a:ext uri="{C183D7F6-B498-43B3-948B-1728B52AA6E4}">
                <adec:decorative xmlns:adec="http://schemas.microsoft.com/office/drawing/2017/decorative" val="1"/>
              </a:ext>
            </a:extLst>
          </p:cNvPr>
          <p:cNvPicPr>
            <a:picLocks noChangeAspect="1"/>
          </p:cNvPicPr>
          <p:nvPr userDrawn="1"/>
        </p:nvPicPr>
        <p:blipFill>
          <a:blip r:embed="rId60" cstate="email">
            <a:extLst>
              <a:ext uri="{28A0092B-C50C-407E-A947-70E740481C1C}">
                <a14:useLocalDpi xmlns:a14="http://schemas.microsoft.com/office/drawing/2010/main"/>
              </a:ext>
              <a:ext uri="{96DAC541-7B7A-43D3-8B79-37D633B846F1}">
                <asvg:svgBlip xmlns:asvg="http://schemas.microsoft.com/office/drawing/2016/SVG/main" r:embed="rId61"/>
              </a:ext>
            </a:extLst>
          </a:blip>
          <a:srcRect/>
          <a:stretch/>
        </p:blipFill>
        <p:spPr>
          <a:xfrm>
            <a:off x="571500" y="6472119"/>
            <a:ext cx="562567" cy="145851"/>
          </a:xfrm>
          <a:prstGeom prst="rect">
            <a:avLst/>
          </a:prstGeom>
        </p:spPr>
      </p:pic>
      <p:sp>
        <p:nvSpPr>
          <p:cNvPr id="2" name="Title Placeholder 1">
            <a:extLst>
              <a:ext uri="{FF2B5EF4-FFF2-40B4-BE49-F238E27FC236}">
                <a16:creationId xmlns:a16="http://schemas.microsoft.com/office/drawing/2014/main" id="{948FBA51-83A7-418F-9111-FF640E9D135D}"/>
              </a:ext>
            </a:extLst>
          </p:cNvPr>
          <p:cNvSpPr>
            <a:spLocks noGrp="1"/>
          </p:cNvSpPr>
          <p:nvPr>
            <p:ph type="title"/>
          </p:nvPr>
        </p:nvSpPr>
        <p:spPr>
          <a:xfrm>
            <a:off x="571500" y="571501"/>
            <a:ext cx="11049000" cy="9906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FA9BDFA8-3817-4733-A7E6-C391835FC246}"/>
              </a:ext>
            </a:extLst>
          </p:cNvPr>
          <p:cNvSpPr>
            <a:spLocks noGrp="1"/>
          </p:cNvSpPr>
          <p:nvPr>
            <p:ph type="body" idx="1"/>
          </p:nvPr>
        </p:nvSpPr>
        <p:spPr>
          <a:xfrm>
            <a:off x="571500" y="2933700"/>
            <a:ext cx="11049000" cy="33527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a:extLst>
              <a:ext uri="{FF2B5EF4-FFF2-40B4-BE49-F238E27FC236}">
                <a16:creationId xmlns:a16="http://schemas.microsoft.com/office/drawing/2014/main" id="{B1261B06-3F99-1DA3-3B13-025F807F77FC}"/>
              </a:ext>
              <a:ext uri="{C183D7F6-B498-43B3-948B-1728B52AA6E4}">
                <adec:decorative xmlns:adec="http://schemas.microsoft.com/office/drawing/2017/decorative" val="1"/>
              </a:ext>
            </a:extLst>
          </p:cNvPr>
          <p:cNvSpPr txBox="1">
            <a:spLocks/>
          </p:cNvSpPr>
          <p:nvPr userDrawn="1"/>
        </p:nvSpPr>
        <p:spPr>
          <a:xfrm>
            <a:off x="1299707" y="6503670"/>
            <a:ext cx="99087" cy="137160"/>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t>
            </a:r>
          </a:p>
        </p:txBody>
      </p:sp>
      <p:sp>
        <p:nvSpPr>
          <p:cNvPr id="5" name="Footer Placeholder 4">
            <a:extLst>
              <a:ext uri="{FF2B5EF4-FFF2-40B4-BE49-F238E27FC236}">
                <a16:creationId xmlns:a16="http://schemas.microsoft.com/office/drawing/2014/main" id="{70E8890C-677F-4C91-82E6-627D8C881C36}"/>
              </a:ext>
              <a:ext uri="{C183D7F6-B498-43B3-948B-1728B52AA6E4}">
                <adec:decorative xmlns:adec="http://schemas.microsoft.com/office/drawing/2017/decorative" val="1"/>
              </a:ext>
            </a:extLst>
          </p:cNvPr>
          <p:cNvSpPr>
            <a:spLocks noGrp="1"/>
          </p:cNvSpPr>
          <p:nvPr>
            <p:ph type="ftr" sz="quarter" idx="3"/>
          </p:nvPr>
        </p:nvSpPr>
        <p:spPr>
          <a:xfrm>
            <a:off x="1645217" y="6503670"/>
            <a:ext cx="6518274" cy="137160"/>
          </a:xfrm>
          <a:prstGeom prst="rect">
            <a:avLst/>
          </a:prstGeom>
        </p:spPr>
        <p:txBody>
          <a:bodyPr vert="horz" lIns="0" tIns="0" rIns="0" bIns="0" rtlCol="0" anchor="b"/>
          <a:lstStyle>
            <a:lvl1pPr algn="l">
              <a:defRPr sz="800">
                <a:solidFill>
                  <a:schemeClr val="tx2"/>
                </a:solidFill>
              </a:defRPr>
            </a:lvl1pPr>
          </a:lstStyle>
          <a:p>
            <a:r>
              <a:rPr lang="en-US"/>
              <a:t>Slalom. All Rights Reserved. Proprietary and Confidential.</a:t>
            </a:r>
          </a:p>
        </p:txBody>
      </p:sp>
      <p:sp>
        <p:nvSpPr>
          <p:cNvPr id="4" name="Date Placeholder 3">
            <a:extLst>
              <a:ext uri="{FF2B5EF4-FFF2-40B4-BE49-F238E27FC236}">
                <a16:creationId xmlns:a16="http://schemas.microsoft.com/office/drawing/2014/main" id="{C87AF948-68C6-4080-96A4-341B3E72654F}"/>
              </a:ext>
              <a:ext uri="{C183D7F6-B498-43B3-948B-1728B52AA6E4}">
                <adec:decorative xmlns:adec="http://schemas.microsoft.com/office/drawing/2017/decorative" val="1"/>
              </a:ext>
            </a:extLst>
          </p:cNvPr>
          <p:cNvSpPr>
            <a:spLocks noGrp="1"/>
          </p:cNvSpPr>
          <p:nvPr>
            <p:ph type="dt" sz="half" idx="2"/>
          </p:nvPr>
        </p:nvSpPr>
        <p:spPr>
          <a:xfrm>
            <a:off x="1384477" y="6503670"/>
            <a:ext cx="255977" cy="137160"/>
          </a:xfrm>
          <a:prstGeom prst="rect">
            <a:avLst/>
          </a:prstGeom>
        </p:spPr>
        <p:txBody>
          <a:bodyPr vert="horz" wrap="none" lIns="0" tIns="0" rIns="0" bIns="0" rtlCol="0" anchor="b"/>
          <a:lstStyle>
            <a:lvl1pPr algn="l">
              <a:defRPr sz="800">
                <a:solidFill>
                  <a:schemeClr val="tx2"/>
                </a:solidFill>
              </a:defRPr>
            </a:lvl1pPr>
          </a:lstStyle>
          <a:p>
            <a:fld id="{02D25020-0143-4C28-AF12-D7B43E151733}" type="datetimeyyyy">
              <a:rPr lang="en-US" smtClean="0"/>
              <a:t>2025</a:t>
            </a:fld>
            <a:endParaRPr lang="en-US"/>
          </a:p>
        </p:txBody>
      </p:sp>
      <p:sp>
        <p:nvSpPr>
          <p:cNvPr id="6" name="Slide Number Placeholder 5">
            <a:extLst>
              <a:ext uri="{FF2B5EF4-FFF2-40B4-BE49-F238E27FC236}">
                <a16:creationId xmlns:a16="http://schemas.microsoft.com/office/drawing/2014/main" id="{BBB351C1-F417-4576-B405-26A2525BAB69}"/>
              </a:ext>
              <a:ext uri="{C183D7F6-B498-43B3-948B-1728B52AA6E4}">
                <adec:decorative xmlns:adec="http://schemas.microsoft.com/office/drawing/2017/decorative" val="1"/>
              </a:ext>
            </a:extLst>
          </p:cNvPr>
          <p:cNvSpPr>
            <a:spLocks noGrp="1"/>
          </p:cNvSpPr>
          <p:nvPr>
            <p:ph type="sldNum" sz="quarter" idx="4"/>
          </p:nvPr>
        </p:nvSpPr>
        <p:spPr>
          <a:xfrm>
            <a:off x="11277601" y="6503670"/>
            <a:ext cx="342898" cy="137160"/>
          </a:xfrm>
          <a:prstGeom prst="rect">
            <a:avLst/>
          </a:prstGeom>
        </p:spPr>
        <p:txBody>
          <a:bodyPr vert="horz" lIns="0" tIns="0" rIns="0" bIns="0" rtlCol="0" anchor="b"/>
          <a:lstStyle>
            <a:lvl1pPr algn="r">
              <a:defRPr sz="800">
                <a:solidFill>
                  <a:schemeClr val="tx2"/>
                </a:solidFill>
              </a:defRPr>
            </a:lvl1pPr>
          </a:lstStyle>
          <a:p>
            <a:fld id="{B2643E34-DC33-45ED-8E33-EC0D5991E9A4}" type="slidenum">
              <a:rPr lang="en-US" smtClean="0"/>
              <a:pPr/>
              <a:t>‹#›</a:t>
            </a:fld>
            <a:endParaRPr lang="en-US"/>
          </a:p>
        </p:txBody>
      </p:sp>
    </p:spTree>
    <p:extLst>
      <p:ext uri="{BB962C8B-B14F-4D97-AF65-F5344CB8AC3E}">
        <p14:creationId xmlns:p14="http://schemas.microsoft.com/office/powerpoint/2010/main" val="1065508376"/>
      </p:ext>
    </p:extLst>
  </p:cSld>
  <p:clrMap bg1="lt1" tx1="dk1" bg2="lt2" tx2="dk2" accent1="accent1" accent2="accent2" accent3="accent3" accent4="accent4" accent5="accent5" accent6="accent6" hlink="hlink" folHlink="folHlink"/>
  <p:sldLayoutIdLst>
    <p:sldLayoutId id="2147483681" r:id="rId1"/>
    <p:sldLayoutId id="2147483684" r:id="rId2"/>
    <p:sldLayoutId id="2147483719" r:id="rId3"/>
    <p:sldLayoutId id="2147483680" r:id="rId4"/>
    <p:sldLayoutId id="2147483667" r:id="rId5"/>
    <p:sldLayoutId id="2147483718" r:id="rId6"/>
    <p:sldLayoutId id="2147483668" r:id="rId7"/>
    <p:sldLayoutId id="2147483670" r:id="rId8"/>
    <p:sldLayoutId id="2147483671" r:id="rId9"/>
    <p:sldLayoutId id="2147483702" r:id="rId10"/>
    <p:sldLayoutId id="2147483723" r:id="rId11"/>
    <p:sldLayoutId id="2147483676" r:id="rId12"/>
    <p:sldLayoutId id="2147483706" r:id="rId13"/>
    <p:sldLayoutId id="2147483703" r:id="rId14"/>
    <p:sldLayoutId id="2147483704" r:id="rId15"/>
    <p:sldLayoutId id="2147483705" r:id="rId16"/>
    <p:sldLayoutId id="2147483725" r:id="rId17"/>
    <p:sldLayoutId id="2147483700" r:id="rId18"/>
    <p:sldLayoutId id="2147483701" r:id="rId19"/>
    <p:sldLayoutId id="2147483709" r:id="rId20"/>
    <p:sldLayoutId id="2147483721" r:id="rId21"/>
    <p:sldLayoutId id="2147483688" r:id="rId22"/>
    <p:sldLayoutId id="2147483690" r:id="rId23"/>
    <p:sldLayoutId id="2147483689" r:id="rId24"/>
    <p:sldLayoutId id="2147483691" r:id="rId25"/>
    <p:sldLayoutId id="2147483692" r:id="rId26"/>
    <p:sldLayoutId id="2147483693" r:id="rId27"/>
    <p:sldLayoutId id="2147483694" r:id="rId28"/>
    <p:sldLayoutId id="2147483695" r:id="rId29"/>
    <p:sldLayoutId id="2147483696" r:id="rId30"/>
    <p:sldLayoutId id="2147483707" r:id="rId31"/>
    <p:sldLayoutId id="2147483697" r:id="rId32"/>
    <p:sldLayoutId id="2147483733" r:id="rId33"/>
    <p:sldLayoutId id="2147483699" r:id="rId34"/>
    <p:sldLayoutId id="2147483717" r:id="rId35"/>
    <p:sldLayoutId id="2147483730" r:id="rId36"/>
    <p:sldLayoutId id="2147483731" r:id="rId37"/>
    <p:sldLayoutId id="2147483724" r:id="rId38"/>
    <p:sldLayoutId id="2147483672" r:id="rId39"/>
    <p:sldLayoutId id="2147483673" r:id="rId40"/>
    <p:sldLayoutId id="2147483729" r:id="rId41"/>
    <p:sldLayoutId id="2147483665" r:id="rId42"/>
    <p:sldLayoutId id="2147483682" r:id="rId43"/>
    <p:sldLayoutId id="2147483683" r:id="rId44"/>
    <p:sldLayoutId id="2147483720" r:id="rId45"/>
    <p:sldLayoutId id="2147483666" r:id="rId46"/>
    <p:sldLayoutId id="2147483711" r:id="rId47"/>
    <p:sldLayoutId id="2147483712" r:id="rId48"/>
    <p:sldLayoutId id="2147483713" r:id="rId49"/>
    <p:sldLayoutId id="2147483714" r:id="rId50"/>
    <p:sldLayoutId id="2147483715" r:id="rId51"/>
    <p:sldLayoutId id="2147483739" r:id="rId52"/>
    <p:sldLayoutId id="2147483740" r:id="rId53"/>
    <p:sldLayoutId id="2147483741" r:id="rId54"/>
    <p:sldLayoutId id="2147483742" r:id="rId55"/>
    <p:sldLayoutId id="2147483743" r:id="rId56"/>
    <p:sldLayoutId id="2147483722" r:id="rId57"/>
    <p:sldLayoutId id="2147483679" r:id="rId58"/>
  </p:sldLayoutIdLst>
  <p:hf hdr="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7013" indent="-227013" algn="l" defTabSz="914400" rtl="0" eaLnBrk="1" latinLnBrk="0" hangingPunct="1">
        <a:lnSpc>
          <a:spcPct val="110000"/>
        </a:lnSpc>
        <a:spcBef>
          <a:spcPts val="0"/>
        </a:spcBef>
        <a:spcAft>
          <a:spcPts val="1000"/>
        </a:spcAft>
        <a:buFont typeface="Avenir Next LT Pro" panose="020B0504020202020204" pitchFamily="34" charset="0"/>
        <a:buChar char="•"/>
        <a:defRPr sz="1400" kern="1200">
          <a:solidFill>
            <a:schemeClr val="tx1"/>
          </a:solidFill>
          <a:latin typeface="+mn-lt"/>
          <a:ea typeface="+mn-ea"/>
          <a:cs typeface="+mn-cs"/>
        </a:defRPr>
      </a:lvl1pPr>
      <a:lvl2pPr marL="460375" indent="-233363" algn="l" defTabSz="914400" rtl="0" eaLnBrk="1" latinLnBrk="0" hangingPunct="1">
        <a:lnSpc>
          <a:spcPct val="11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2pPr>
      <a:lvl3pPr marL="625475" indent="-165100" algn="l" defTabSz="914400" rtl="0" eaLnBrk="1" latinLnBrk="0" hangingPunct="1">
        <a:lnSpc>
          <a:spcPct val="110000"/>
        </a:lnSpc>
        <a:spcBef>
          <a:spcPts val="0"/>
        </a:spcBef>
        <a:spcAft>
          <a:spcPts val="600"/>
        </a:spcAft>
        <a:buFont typeface="Avenir Next LT Pro" panose="020B0504020202020204" pitchFamily="34" charset="0"/>
        <a:buChar char="−"/>
        <a:defRPr sz="1000" kern="1200">
          <a:solidFill>
            <a:schemeClr val="tx1"/>
          </a:solidFill>
          <a:latin typeface="+mn-lt"/>
          <a:ea typeface="+mn-ea"/>
          <a:cs typeface="+mn-cs"/>
        </a:defRPr>
      </a:lvl3pPr>
      <a:lvl4pPr marL="798513" indent="-173038" algn="l" defTabSz="914400" rtl="0" eaLnBrk="1" latinLnBrk="0" hangingPunct="1">
        <a:lnSpc>
          <a:spcPct val="110000"/>
        </a:lnSpc>
        <a:spcBef>
          <a:spcPts val="0"/>
        </a:spcBef>
        <a:spcAft>
          <a:spcPts val="600"/>
        </a:spcAft>
        <a:buFont typeface="Avenir Next LT Pro" panose="020B0504020202020204" pitchFamily="34" charset="0"/>
        <a:buChar char="−"/>
        <a:defRPr sz="1000" kern="1200">
          <a:solidFill>
            <a:schemeClr val="tx1"/>
          </a:solidFill>
          <a:latin typeface="+mn-lt"/>
          <a:ea typeface="+mn-ea"/>
          <a:cs typeface="+mn-cs"/>
        </a:defRPr>
      </a:lvl4pPr>
      <a:lvl5pPr marL="969963" indent="-171450" algn="l" defTabSz="914400" rtl="0" eaLnBrk="1" latinLnBrk="0" hangingPunct="1">
        <a:lnSpc>
          <a:spcPct val="110000"/>
        </a:lnSpc>
        <a:spcBef>
          <a:spcPts val="0"/>
        </a:spcBef>
        <a:spcAft>
          <a:spcPts val="600"/>
        </a:spcAft>
        <a:buFont typeface="Avenir Next LT Pro" panose="020B05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60" userDrawn="1">
          <p15:clr>
            <a:srgbClr val="F26B43"/>
          </p15:clr>
        </p15:guide>
        <p15:guide id="4" pos="808" userDrawn="1">
          <p15:clr>
            <a:srgbClr val="A4A3A4"/>
          </p15:clr>
        </p15:guide>
        <p15:guide id="5" pos="952" userDrawn="1">
          <p15:clr>
            <a:srgbClr val="A4A3A4"/>
          </p15:clr>
        </p15:guide>
        <p15:guide id="6" pos="1400" userDrawn="1">
          <p15:clr>
            <a:srgbClr val="A4A3A4"/>
          </p15:clr>
        </p15:guide>
        <p15:guide id="7" pos="1536" userDrawn="1">
          <p15:clr>
            <a:srgbClr val="A4A3A4"/>
          </p15:clr>
        </p15:guide>
        <p15:guide id="8" pos="1992" userDrawn="1">
          <p15:clr>
            <a:srgbClr val="A4A3A4"/>
          </p15:clr>
        </p15:guide>
        <p15:guide id="9" pos="2136" userDrawn="1">
          <p15:clr>
            <a:srgbClr val="A4A3A4"/>
          </p15:clr>
        </p15:guide>
        <p15:guide id="10" pos="2584" userDrawn="1">
          <p15:clr>
            <a:srgbClr val="5ACBF0"/>
          </p15:clr>
        </p15:guide>
        <p15:guide id="11" pos="2728" userDrawn="1">
          <p15:clr>
            <a:srgbClr val="5ACBF0"/>
          </p15:clr>
        </p15:guide>
        <p15:guide id="12" pos="3176" userDrawn="1">
          <p15:clr>
            <a:srgbClr val="A4A3A4"/>
          </p15:clr>
        </p15:guide>
        <p15:guide id="13" pos="3320" userDrawn="1">
          <p15:clr>
            <a:srgbClr val="A4A3A4"/>
          </p15:clr>
        </p15:guide>
        <p15:guide id="14" pos="3768" userDrawn="1">
          <p15:clr>
            <a:srgbClr val="FBAE40"/>
          </p15:clr>
        </p15:guide>
        <p15:guide id="15" pos="3912" userDrawn="1">
          <p15:clr>
            <a:srgbClr val="FBAE40"/>
          </p15:clr>
        </p15:guide>
        <p15:guide id="16" pos="4360" userDrawn="1">
          <p15:clr>
            <a:srgbClr val="A4A3A4"/>
          </p15:clr>
        </p15:guide>
        <p15:guide id="17" pos="4504" userDrawn="1">
          <p15:clr>
            <a:srgbClr val="A4A3A4"/>
          </p15:clr>
        </p15:guide>
        <p15:guide id="18" pos="4952" userDrawn="1">
          <p15:clr>
            <a:srgbClr val="5ACBF0"/>
          </p15:clr>
        </p15:guide>
        <p15:guide id="19" pos="5096" userDrawn="1">
          <p15:clr>
            <a:srgbClr val="5ACBF0"/>
          </p15:clr>
        </p15:guide>
        <p15:guide id="20" pos="5544" userDrawn="1">
          <p15:clr>
            <a:srgbClr val="A4A3A4"/>
          </p15:clr>
        </p15:guide>
        <p15:guide id="21" pos="5688" userDrawn="1">
          <p15:clr>
            <a:srgbClr val="A4A3A4"/>
          </p15:clr>
        </p15:guide>
        <p15:guide id="22" pos="6136" userDrawn="1">
          <p15:clr>
            <a:srgbClr val="A4A3A4"/>
          </p15:clr>
        </p15:guide>
        <p15:guide id="23" pos="6280" userDrawn="1">
          <p15:clr>
            <a:srgbClr val="A4A3A4"/>
          </p15:clr>
        </p15:guide>
        <p15:guide id="24" pos="6728" userDrawn="1">
          <p15:clr>
            <a:srgbClr val="A4A3A4"/>
          </p15:clr>
        </p15:guide>
        <p15:guide id="25" pos="6872" userDrawn="1">
          <p15:clr>
            <a:srgbClr val="A4A3A4"/>
          </p15:clr>
        </p15:guide>
        <p15:guide id="26" pos="7320" userDrawn="1">
          <p15:clr>
            <a:srgbClr val="F26B43"/>
          </p15:clr>
        </p15:guide>
        <p15:guide id="27" orient="horz" userDrawn="1">
          <p15:clr>
            <a:srgbClr val="F26B43"/>
          </p15:clr>
        </p15:guide>
        <p15:guide id="28" orient="horz" pos="4320" userDrawn="1">
          <p15:clr>
            <a:srgbClr val="F26B43"/>
          </p15:clr>
        </p15:guide>
        <p15:guide id="29" orient="horz" pos="360" userDrawn="1">
          <p15:clr>
            <a:srgbClr val="F26B43"/>
          </p15:clr>
        </p15:guide>
        <p15:guide id="31" orient="horz" pos="3960" userDrawn="1">
          <p15:clr>
            <a:srgbClr val="F26B43"/>
          </p15:clr>
        </p15:guide>
        <p15:guide id="32" orient="horz" pos="984" userDrawn="1">
          <p15:clr>
            <a:srgbClr val="F26B43"/>
          </p15:clr>
        </p15:guide>
        <p15:guide id="33" orient="horz" pos="1728" userDrawn="1">
          <p15:clr>
            <a:srgbClr val="5ACBF0"/>
          </p15:clr>
        </p15:guide>
        <p15:guide id="34" orient="horz" pos="2592" userDrawn="1">
          <p15:clr>
            <a:srgbClr val="A4A3A4"/>
          </p15:clr>
        </p15:guide>
        <p15:guide id="35" orient="horz" pos="3336" userDrawn="1">
          <p15:clr>
            <a:srgbClr val="A4A3A4"/>
          </p15:clr>
        </p15:guide>
        <p15:guide id="36" orient="horz" pos="1104" userDrawn="1">
          <p15:clr>
            <a:srgbClr val="5ACBF0"/>
          </p15:clr>
        </p15:guide>
        <p15:guide id="37" orient="horz" pos="1848" userDrawn="1">
          <p15:clr>
            <a:srgbClr val="F26B43"/>
          </p15:clr>
        </p15:guide>
        <p15:guide id="38" orient="horz" pos="2472" userDrawn="1">
          <p15:clr>
            <a:srgbClr val="A4A3A4"/>
          </p15:clr>
        </p15:guide>
        <p15:guide id="39" orient="horz" pos="3216"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FD834-9D55-8E40-8635-45198AB47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D523C9-03DF-34A8-3B40-B4F6EE61B15D}"/>
              </a:ext>
            </a:extLst>
          </p:cNvPr>
          <p:cNvSpPr>
            <a:spLocks noGrp="1"/>
          </p:cNvSpPr>
          <p:nvPr>
            <p:ph type="ctrTitle"/>
          </p:nvPr>
        </p:nvSpPr>
        <p:spPr>
          <a:xfrm>
            <a:off x="1511300" y="2273969"/>
            <a:ext cx="8229600" cy="2831432"/>
          </a:xfrm>
        </p:spPr>
        <p:txBody>
          <a:bodyPr/>
          <a:lstStyle/>
          <a:p>
            <a:r>
              <a:rPr lang="en-US" dirty="0"/>
              <a:t>CCHE Higher Education Funding Formula Analysis</a:t>
            </a:r>
          </a:p>
        </p:txBody>
      </p:sp>
      <p:pic>
        <p:nvPicPr>
          <p:cNvPr id="12" name="Picture Placeholder 11" descr="Colorado Department of Higher Education">
            <a:extLst>
              <a:ext uri="{FF2B5EF4-FFF2-40B4-BE49-F238E27FC236}">
                <a16:creationId xmlns:a16="http://schemas.microsoft.com/office/drawing/2014/main" id="{F3E978A1-8177-4485-301D-3FB486C20000}"/>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373" t="-2107" r="-6316" b="-2"/>
          <a:stretch/>
        </p:blipFill>
        <p:spPr>
          <a:xfrm>
            <a:off x="9047747" y="385011"/>
            <a:ext cx="2947737" cy="529107"/>
          </a:xfrm>
        </p:spPr>
      </p:pic>
      <p:sp>
        <p:nvSpPr>
          <p:cNvPr id="6" name="Text Placeholder 5">
            <a:extLst>
              <a:ext uri="{FF2B5EF4-FFF2-40B4-BE49-F238E27FC236}">
                <a16:creationId xmlns:a16="http://schemas.microsoft.com/office/drawing/2014/main" id="{E82946EA-E3A8-73AD-F16A-C7B8199246AB}"/>
              </a:ext>
            </a:extLst>
          </p:cNvPr>
          <p:cNvSpPr>
            <a:spLocks noGrp="1"/>
          </p:cNvSpPr>
          <p:nvPr>
            <p:ph type="body" sz="quarter" idx="15"/>
          </p:nvPr>
        </p:nvSpPr>
        <p:spPr>
          <a:xfrm>
            <a:off x="1511301" y="1655350"/>
            <a:ext cx="8229599" cy="345414"/>
          </a:xfrm>
        </p:spPr>
        <p:txBody>
          <a:bodyPr/>
          <a:lstStyle/>
          <a:p>
            <a:r>
              <a:rPr lang="en-US" dirty="0"/>
              <a:t>February 2025</a:t>
            </a:r>
          </a:p>
        </p:txBody>
      </p:sp>
      <p:sp>
        <p:nvSpPr>
          <p:cNvPr id="4" name="Text Placeholder 3">
            <a:extLst>
              <a:ext uri="{FF2B5EF4-FFF2-40B4-BE49-F238E27FC236}">
                <a16:creationId xmlns:a16="http://schemas.microsoft.com/office/drawing/2014/main" id="{528A6379-9BDE-DBBA-157A-C0F8B9CCEC4A}"/>
              </a:ext>
            </a:extLst>
          </p:cNvPr>
          <p:cNvSpPr>
            <a:spLocks noGrp="1"/>
          </p:cNvSpPr>
          <p:nvPr>
            <p:ph type="body" sz="quarter" idx="13"/>
          </p:nvPr>
        </p:nvSpPr>
        <p:spPr>
          <a:xfrm>
            <a:off x="1511301" y="5624320"/>
            <a:ext cx="3759200" cy="692259"/>
          </a:xfrm>
        </p:spPr>
        <p:txBody>
          <a:bodyPr/>
          <a:lstStyle/>
          <a:p>
            <a:r>
              <a:rPr lang="en-US" dirty="0"/>
              <a:t>Highlighting the key themes that emerged from a publicly available survey on the Higher Education funding formula</a:t>
            </a:r>
          </a:p>
        </p:txBody>
      </p:sp>
    </p:spTree>
    <p:extLst>
      <p:ext uri="{BB962C8B-B14F-4D97-AF65-F5344CB8AC3E}">
        <p14:creationId xmlns:p14="http://schemas.microsoft.com/office/powerpoint/2010/main" val="4107375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0D20E-9B55-BFD1-B095-D8A970DDE6A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B1DCA95-4FAF-FF54-3BF1-63FC762DB1AE}"/>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4C4AD386-ED58-5B06-E8B4-5F4AAE5E9B88}"/>
              </a:ext>
            </a:extLst>
          </p:cNvPr>
          <p:cNvSpPr>
            <a:spLocks noGrp="1"/>
          </p:cNvSpPr>
          <p:nvPr>
            <p:ph type="title" idx="4294967295"/>
          </p:nvPr>
        </p:nvSpPr>
        <p:spPr>
          <a:xfrm>
            <a:off x="563563" y="4114800"/>
            <a:ext cx="3767137" cy="21717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 typeface="Avenir Next LT Pro" panose="020B05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Formula Mechanics and Metrics</a:t>
            </a:r>
          </a:p>
        </p:txBody>
      </p:sp>
    </p:spTree>
    <p:extLst>
      <p:ext uri="{BB962C8B-B14F-4D97-AF65-F5344CB8AC3E}">
        <p14:creationId xmlns:p14="http://schemas.microsoft.com/office/powerpoint/2010/main" val="118479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9A67-A460-39A6-0896-9CCA772401EA}"/>
              </a:ext>
            </a:extLst>
          </p:cNvPr>
          <p:cNvSpPr>
            <a:spLocks noGrp="1"/>
          </p:cNvSpPr>
          <p:nvPr>
            <p:ph type="title"/>
          </p:nvPr>
        </p:nvSpPr>
        <p:spPr/>
        <p:txBody>
          <a:bodyPr/>
          <a:lstStyle/>
          <a:p>
            <a:r>
              <a:rPr lang="en-US" dirty="0"/>
              <a:t>The survey responses indicated support for the </a:t>
            </a:r>
            <a:r>
              <a:rPr lang="en-US" dirty="0">
                <a:solidFill>
                  <a:schemeClr val="accent1"/>
                </a:solidFill>
              </a:rPr>
              <a:t>flexibility and stability provided by the funding steps</a:t>
            </a:r>
          </a:p>
        </p:txBody>
      </p:sp>
      <p:sp>
        <p:nvSpPr>
          <p:cNvPr id="3" name="Text Placeholder 2">
            <a:extLst>
              <a:ext uri="{FF2B5EF4-FFF2-40B4-BE49-F238E27FC236}">
                <a16:creationId xmlns:a16="http://schemas.microsoft.com/office/drawing/2014/main" id="{265650E8-AFE1-5CD7-EC8C-358A5E6F213E}"/>
              </a:ext>
            </a:extLst>
          </p:cNvPr>
          <p:cNvSpPr>
            <a:spLocks noGrp="1"/>
          </p:cNvSpPr>
          <p:nvPr>
            <p:ph type="body" sz="quarter" idx="14"/>
          </p:nvPr>
        </p:nvSpPr>
        <p:spPr>
          <a:xfrm>
            <a:off x="571500" y="1752600"/>
            <a:ext cx="11049000" cy="641683"/>
          </a:xfrm>
        </p:spPr>
        <p:txBody>
          <a:bodyPr/>
          <a:lstStyle/>
          <a:p>
            <a:r>
              <a:rPr lang="en-US" dirty="0"/>
              <a:t>“</a:t>
            </a:r>
            <a:r>
              <a:rPr lang="en-US" kern="0" dirty="0">
                <a:solidFill>
                  <a:srgbClr val="000000"/>
                </a:solidFill>
                <a:effectLst/>
                <a:ea typeface="Times New Roman" panose="02020603050405020304" pitchFamily="18" charset="0"/>
                <a:cs typeface="Times New Roman" panose="02020603050405020304" pitchFamily="18" charset="0"/>
              </a:rPr>
              <a:t>Overall, the step-based structure of the formula has proven effective in addressing needs and distributing funding based on institutional performance.</a:t>
            </a:r>
            <a:r>
              <a:rPr lang="en-US" dirty="0"/>
              <a:t>” </a:t>
            </a:r>
          </a:p>
        </p:txBody>
      </p:sp>
      <p:sp>
        <p:nvSpPr>
          <p:cNvPr id="4" name="Content Placeholder 3">
            <a:extLst>
              <a:ext uri="{FF2B5EF4-FFF2-40B4-BE49-F238E27FC236}">
                <a16:creationId xmlns:a16="http://schemas.microsoft.com/office/drawing/2014/main" id="{F1A39FA3-029F-AA25-A2C5-85AD93EE71D5}"/>
              </a:ext>
            </a:extLst>
          </p:cNvPr>
          <p:cNvSpPr>
            <a:spLocks noGrp="1"/>
          </p:cNvSpPr>
          <p:nvPr>
            <p:ph sz="quarter" idx="13"/>
          </p:nvPr>
        </p:nvSpPr>
        <p:spPr/>
        <p:txBody>
          <a:bodyPr/>
          <a:lstStyle/>
          <a:p>
            <a:r>
              <a:rPr lang="en-US" sz="1800" kern="0" dirty="0">
                <a:solidFill>
                  <a:srgbClr val="000000"/>
                </a:solidFill>
                <a:effectLst/>
                <a:ea typeface="Times New Roman" panose="02020603050405020304" pitchFamily="18" charset="0"/>
                <a:cs typeface="Times New Roman" panose="02020603050405020304" pitchFamily="18" charset="0"/>
              </a:rPr>
              <a:t>Many state that moving Step 1 allocations into base </a:t>
            </a:r>
            <a:r>
              <a:rPr lang="en-US" sz="1800" kern="0" dirty="0">
                <a:solidFill>
                  <a:schemeClr val="accent1"/>
                </a:solidFill>
                <a:effectLst/>
                <a:ea typeface="Times New Roman" panose="02020603050405020304" pitchFamily="18" charset="0"/>
                <a:cs typeface="Times New Roman" panose="02020603050405020304" pitchFamily="18" charset="0"/>
              </a:rPr>
              <a:t>helps to prioritize stability in resource allocation</a:t>
            </a:r>
            <a:endParaRPr lang="en-US" sz="1800" kern="0" dirty="0">
              <a:solidFill>
                <a:schemeClr val="accent1"/>
              </a:solidFill>
              <a:ea typeface="Times New Roman" panose="02020603050405020304" pitchFamily="18" charset="0"/>
              <a:cs typeface="Times New Roman" panose="02020603050405020304" pitchFamily="18" charset="0"/>
            </a:endParaRPr>
          </a:p>
          <a:p>
            <a:r>
              <a:rPr lang="en-US" sz="1800" kern="0" dirty="0">
                <a:solidFill>
                  <a:srgbClr val="000000"/>
                </a:solidFill>
                <a:effectLst/>
                <a:ea typeface="Times New Roman" panose="02020603050405020304" pitchFamily="18" charset="0"/>
                <a:cs typeface="Times New Roman" panose="02020603050405020304" pitchFamily="18" charset="0"/>
              </a:rPr>
              <a:t>Some state that base building can lead to </a:t>
            </a:r>
            <a:r>
              <a:rPr lang="en-US" sz="1800" kern="0" dirty="0">
                <a:solidFill>
                  <a:schemeClr val="accent1"/>
                </a:solidFill>
                <a:effectLst/>
                <a:ea typeface="Times New Roman" panose="02020603050405020304" pitchFamily="18" charset="0"/>
                <a:cs typeface="Times New Roman" panose="02020603050405020304" pitchFamily="18" charset="0"/>
              </a:rPr>
              <a:t>limited or zero change in actual distribution or recognition of performance</a:t>
            </a:r>
            <a:r>
              <a:rPr lang="en-US" sz="1800" dirty="0">
                <a:effectLst/>
              </a:rPr>
              <a:t> </a:t>
            </a:r>
            <a:endParaRPr lang="en-US" sz="1800" kern="0" dirty="0">
              <a:solidFill>
                <a:srgbClr val="000000"/>
              </a:solidFill>
              <a:effectLst/>
              <a:cs typeface="Times New Roman" panose="02020603050405020304" pitchFamily="18" charset="0"/>
            </a:endParaRPr>
          </a:p>
          <a:p>
            <a:r>
              <a:rPr lang="en-US" sz="1800" kern="0" dirty="0">
                <a:solidFill>
                  <a:srgbClr val="000000"/>
                </a:solidFill>
                <a:effectLst/>
                <a:ea typeface="Times New Roman" panose="02020603050405020304" pitchFamily="18" charset="0"/>
                <a:cs typeface="Times New Roman" panose="02020603050405020304" pitchFamily="18" charset="0"/>
              </a:rPr>
              <a:t>Many state that they appreciate performance metrics in Step 2 is a measurement against themselves (same institution) while others feel that some </a:t>
            </a:r>
            <a:r>
              <a:rPr lang="en-US" sz="1800" kern="0" dirty="0">
                <a:solidFill>
                  <a:schemeClr val="accent1"/>
                </a:solidFill>
                <a:effectLst/>
                <a:ea typeface="Times New Roman" panose="02020603050405020304" pitchFamily="18" charset="0"/>
                <a:cs typeface="Times New Roman" panose="02020603050405020304" pitchFamily="18" charset="0"/>
              </a:rPr>
              <a:t>comparison to similar institutions could help fix institutional inequities</a:t>
            </a:r>
            <a:r>
              <a:rPr lang="en-US" sz="1800" dirty="0">
                <a:effectLst/>
              </a:rPr>
              <a:t> </a:t>
            </a:r>
            <a:endParaRPr lang="en-US" sz="1800" kern="0" dirty="0">
              <a:solidFill>
                <a:srgbClr val="000000"/>
              </a:solidFill>
              <a:cs typeface="Times New Roman" panose="02020603050405020304" pitchFamily="18" charset="0"/>
            </a:endParaRPr>
          </a:p>
          <a:p>
            <a:r>
              <a:rPr lang="en-US" sz="1800" kern="0" dirty="0">
                <a:solidFill>
                  <a:srgbClr val="000000"/>
                </a:solidFill>
                <a:effectLst/>
                <a:ea typeface="Times New Roman" panose="02020603050405020304" pitchFamily="18" charset="0"/>
                <a:cs typeface="Times New Roman" panose="02020603050405020304" pitchFamily="18" charset="0"/>
              </a:rPr>
              <a:t>Several cited the survey's lack of question around the "</a:t>
            </a:r>
            <a:r>
              <a:rPr lang="en-US" sz="1800" kern="0" dirty="0">
                <a:solidFill>
                  <a:schemeClr val="accent1"/>
                </a:solidFill>
                <a:effectLst/>
                <a:ea typeface="Times New Roman" panose="02020603050405020304" pitchFamily="18" charset="0"/>
                <a:cs typeface="Times New Roman" panose="02020603050405020304" pitchFamily="18" charset="0"/>
              </a:rPr>
              <a:t>role and mission adjustment</a:t>
            </a:r>
            <a:r>
              <a:rPr lang="en-US" sz="1800" kern="0" dirty="0">
                <a:solidFill>
                  <a:srgbClr val="000000"/>
                </a:solidFill>
                <a:effectLst/>
                <a:ea typeface="Times New Roman" panose="02020603050405020304" pitchFamily="18" charset="0"/>
                <a:cs typeface="Times New Roman" panose="02020603050405020304" pitchFamily="18" charset="0"/>
              </a:rPr>
              <a:t>" and the implications of that application to solidification of status quo funding, which </a:t>
            </a:r>
            <a:r>
              <a:rPr lang="en-US" sz="1800" kern="0" dirty="0">
                <a:solidFill>
                  <a:schemeClr val="accent1"/>
                </a:solidFill>
                <a:effectLst/>
                <a:ea typeface="Times New Roman" panose="02020603050405020304" pitchFamily="18" charset="0"/>
                <a:cs typeface="Times New Roman" panose="02020603050405020304" pitchFamily="18" charset="0"/>
              </a:rPr>
              <a:t>limits the ability to address institution inequity, never catch up</a:t>
            </a:r>
            <a:r>
              <a:rPr lang="en-US" sz="1800" dirty="0">
                <a:solidFill>
                  <a:schemeClr val="accent1"/>
                </a:solidFill>
                <a:effectLst/>
              </a:rPr>
              <a:t> </a:t>
            </a:r>
            <a:endParaRPr lang="en-US" sz="1800" dirty="0">
              <a:solidFill>
                <a:schemeClr val="accent1"/>
              </a:solidFill>
            </a:endParaRPr>
          </a:p>
        </p:txBody>
      </p:sp>
      <p:sp>
        <p:nvSpPr>
          <p:cNvPr id="5" name="Date Placeholder 4">
            <a:extLst>
              <a:ext uri="{FF2B5EF4-FFF2-40B4-BE49-F238E27FC236}">
                <a16:creationId xmlns:a16="http://schemas.microsoft.com/office/drawing/2014/main" id="{B7602F07-9127-C0F8-42B2-873DC2BA89BA}"/>
              </a:ext>
            </a:extLst>
          </p:cNvPr>
          <p:cNvSpPr>
            <a:spLocks noGrp="1"/>
          </p:cNvSpPr>
          <p:nvPr>
            <p:ph type="dt" sz="half" idx="10"/>
          </p:nvPr>
        </p:nvSpPr>
        <p:spPr/>
        <p:txBody>
          <a:bodyPr/>
          <a:lstStyle/>
          <a:p>
            <a:fld id="{A95765D1-9DCC-4E17-9905-A51AC45E71E0}" type="datetimeyyyy">
              <a:rPr lang="en-US" smtClean="0"/>
              <a:t>2025</a:t>
            </a:fld>
            <a:endParaRPr lang="en-US"/>
          </a:p>
        </p:txBody>
      </p:sp>
      <p:sp>
        <p:nvSpPr>
          <p:cNvPr id="6" name="Footer Placeholder 5">
            <a:extLst>
              <a:ext uri="{FF2B5EF4-FFF2-40B4-BE49-F238E27FC236}">
                <a16:creationId xmlns:a16="http://schemas.microsoft.com/office/drawing/2014/main" id="{CF6C70CC-C40A-F6F9-F66F-90A6D9ACBE70}"/>
              </a:ext>
            </a:extLst>
          </p:cNvPr>
          <p:cNvSpPr>
            <a:spLocks noGrp="1"/>
          </p:cNvSpPr>
          <p:nvPr>
            <p:ph type="ftr" sz="quarter" idx="11"/>
          </p:nvPr>
        </p:nvSpPr>
        <p:spPr/>
        <p:txBody>
          <a:bodyPr/>
          <a:lstStyle/>
          <a:p>
            <a:r>
              <a:rPr lang="en-US"/>
              <a:t>Slalom. All Rights Reserved. Proprietary and Confidential.</a:t>
            </a:r>
          </a:p>
        </p:txBody>
      </p:sp>
      <p:sp>
        <p:nvSpPr>
          <p:cNvPr id="7" name="Slide Number Placeholder 6">
            <a:extLst>
              <a:ext uri="{FF2B5EF4-FFF2-40B4-BE49-F238E27FC236}">
                <a16:creationId xmlns:a16="http://schemas.microsoft.com/office/drawing/2014/main" id="{4CD5CABF-7596-9796-A066-AE04578C8A1F}"/>
              </a:ext>
            </a:extLst>
          </p:cNvPr>
          <p:cNvSpPr>
            <a:spLocks noGrp="1"/>
          </p:cNvSpPr>
          <p:nvPr>
            <p:ph type="sldNum" sz="quarter" idx="12"/>
          </p:nvPr>
        </p:nvSpPr>
        <p:spPr/>
        <p:txBody>
          <a:bodyPr/>
          <a:lstStyle/>
          <a:p>
            <a:fld id="{B2643E34-DC33-45ED-8E33-EC0D5991E9A4}" type="slidenum">
              <a:rPr lang="en-US" smtClean="0"/>
              <a:pPr/>
              <a:t>11</a:t>
            </a:fld>
            <a:endParaRPr lang="en-US"/>
          </a:p>
        </p:txBody>
      </p:sp>
    </p:spTree>
    <p:extLst>
      <p:ext uri="{BB962C8B-B14F-4D97-AF65-F5344CB8AC3E}">
        <p14:creationId xmlns:p14="http://schemas.microsoft.com/office/powerpoint/2010/main" val="2623803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C820-6FF0-EA9C-1EBF-5FF9785C78D6}"/>
              </a:ext>
            </a:extLst>
          </p:cNvPr>
          <p:cNvSpPr>
            <a:spLocks noGrp="1"/>
          </p:cNvSpPr>
          <p:nvPr>
            <p:ph type="title"/>
          </p:nvPr>
        </p:nvSpPr>
        <p:spPr/>
        <p:txBody>
          <a:bodyPr/>
          <a:lstStyle/>
          <a:p>
            <a:r>
              <a:rPr lang="en-US" dirty="0"/>
              <a:t>Respondents want </a:t>
            </a:r>
            <a:r>
              <a:rPr lang="en-US" dirty="0">
                <a:solidFill>
                  <a:schemeClr val="accent1"/>
                </a:solidFill>
              </a:rPr>
              <a:t>a formula that supports diverse institutions</a:t>
            </a:r>
            <a:r>
              <a:rPr lang="en-US" dirty="0"/>
              <a:t> with different missions and populations.</a:t>
            </a:r>
          </a:p>
        </p:txBody>
      </p:sp>
      <p:sp>
        <p:nvSpPr>
          <p:cNvPr id="3" name="Text Placeholder 2">
            <a:extLst>
              <a:ext uri="{FF2B5EF4-FFF2-40B4-BE49-F238E27FC236}">
                <a16:creationId xmlns:a16="http://schemas.microsoft.com/office/drawing/2014/main" id="{D0874E14-BB9A-C748-CEF9-F569E7C7841A}"/>
              </a:ext>
            </a:extLst>
          </p:cNvPr>
          <p:cNvSpPr>
            <a:spLocks noGrp="1"/>
          </p:cNvSpPr>
          <p:nvPr>
            <p:ph type="body" sz="quarter" idx="14"/>
          </p:nvPr>
        </p:nvSpPr>
        <p:spPr>
          <a:xfrm>
            <a:off x="571500" y="1752601"/>
            <a:ext cx="11049000" cy="605588"/>
          </a:xfrm>
        </p:spPr>
        <p:txBody>
          <a:bodyPr/>
          <a:lstStyle/>
          <a:p>
            <a:r>
              <a:rPr lang="en-US" dirty="0"/>
              <a:t>“We may want to consider the mission and vision of institutions, such as a four-year university, two-year university, or technical college"</a:t>
            </a:r>
          </a:p>
        </p:txBody>
      </p:sp>
      <p:sp>
        <p:nvSpPr>
          <p:cNvPr id="4" name="Content Placeholder 3">
            <a:extLst>
              <a:ext uri="{FF2B5EF4-FFF2-40B4-BE49-F238E27FC236}">
                <a16:creationId xmlns:a16="http://schemas.microsoft.com/office/drawing/2014/main" id="{A18FF0D2-64FA-48BD-3FA0-DA725B63BAD4}"/>
              </a:ext>
            </a:extLst>
          </p:cNvPr>
          <p:cNvSpPr>
            <a:spLocks noGrp="1"/>
          </p:cNvSpPr>
          <p:nvPr>
            <p:ph sz="quarter" idx="13"/>
          </p:nvPr>
        </p:nvSpPr>
        <p:spPr/>
        <p:txBody>
          <a:bodyPr/>
          <a:lstStyle/>
          <a:p>
            <a:r>
              <a:rPr lang="en-US" sz="1800" dirty="0"/>
              <a:t>Feedback in the survey indicated that organizations like </a:t>
            </a:r>
            <a:r>
              <a:rPr lang="en-US" sz="1800" dirty="0">
                <a:solidFill>
                  <a:schemeClr val="accent1"/>
                </a:solidFill>
              </a:rPr>
              <a:t>area technical colleges and the Colorado Community College System</a:t>
            </a:r>
            <a:r>
              <a:rPr lang="en-US" sz="1800" dirty="0"/>
              <a:t> are not adequately considered as part of the funding formula</a:t>
            </a:r>
          </a:p>
          <a:p>
            <a:r>
              <a:rPr lang="en-US" sz="1800" dirty="0"/>
              <a:t>There were several instances of feedback indicating that rural institutions have differentiated needs, serve unique populations, and that the funding formula should consider a “</a:t>
            </a:r>
            <a:r>
              <a:rPr lang="en-US" sz="1800" dirty="0">
                <a:solidFill>
                  <a:schemeClr val="accent1"/>
                </a:solidFill>
              </a:rPr>
              <a:t>rural factor</a:t>
            </a:r>
            <a:r>
              <a:rPr lang="en-US" sz="1800" dirty="0"/>
              <a:t>”</a:t>
            </a:r>
          </a:p>
          <a:p>
            <a:r>
              <a:rPr lang="en-US" sz="1800" dirty="0"/>
              <a:t>Some of the metrics </a:t>
            </a:r>
            <a:r>
              <a:rPr lang="en-US" sz="1800" dirty="0">
                <a:solidFill>
                  <a:schemeClr val="accent1"/>
                </a:solidFill>
              </a:rPr>
              <a:t>specifically exclude programs </a:t>
            </a:r>
            <a:r>
              <a:rPr lang="en-US" sz="1800" dirty="0"/>
              <a:t>from the University of Colorado Anschutz Medical Campus and veterinary programs at Colorado State University, which caused confusion and frustration among some respondents</a:t>
            </a:r>
          </a:p>
          <a:p>
            <a:r>
              <a:rPr lang="en-US" sz="1800" dirty="0"/>
              <a:t>When considering the various credentials offered (certificates, associates degrees, bachelors degrees, graduate degrees), some felt that they needed to be </a:t>
            </a:r>
            <a:r>
              <a:rPr lang="en-US" sz="1800" dirty="0">
                <a:solidFill>
                  <a:schemeClr val="accent1"/>
                </a:solidFill>
              </a:rPr>
              <a:t>weighted differently in the completion metrics</a:t>
            </a:r>
            <a:r>
              <a:rPr lang="en-US" sz="1800" dirty="0"/>
              <a:t> </a:t>
            </a:r>
          </a:p>
        </p:txBody>
      </p:sp>
      <p:sp>
        <p:nvSpPr>
          <p:cNvPr id="5" name="Date Placeholder 4">
            <a:extLst>
              <a:ext uri="{FF2B5EF4-FFF2-40B4-BE49-F238E27FC236}">
                <a16:creationId xmlns:a16="http://schemas.microsoft.com/office/drawing/2014/main" id="{B6FB07F7-7B5F-4E79-F8C9-8836496CB24A}"/>
              </a:ext>
            </a:extLst>
          </p:cNvPr>
          <p:cNvSpPr>
            <a:spLocks noGrp="1"/>
          </p:cNvSpPr>
          <p:nvPr>
            <p:ph type="dt" sz="half" idx="10"/>
          </p:nvPr>
        </p:nvSpPr>
        <p:spPr/>
        <p:txBody>
          <a:bodyPr/>
          <a:lstStyle/>
          <a:p>
            <a:fld id="{A95765D1-9DCC-4E17-9905-A51AC45E71E0}" type="datetimeyyyy">
              <a:rPr lang="en-US" smtClean="0"/>
              <a:t>2025</a:t>
            </a:fld>
            <a:endParaRPr lang="en-US"/>
          </a:p>
        </p:txBody>
      </p:sp>
      <p:sp>
        <p:nvSpPr>
          <p:cNvPr id="6" name="Footer Placeholder 5">
            <a:extLst>
              <a:ext uri="{FF2B5EF4-FFF2-40B4-BE49-F238E27FC236}">
                <a16:creationId xmlns:a16="http://schemas.microsoft.com/office/drawing/2014/main" id="{06FFDF17-6282-3507-20E4-F7CB73A428F5}"/>
              </a:ext>
            </a:extLst>
          </p:cNvPr>
          <p:cNvSpPr>
            <a:spLocks noGrp="1"/>
          </p:cNvSpPr>
          <p:nvPr>
            <p:ph type="ftr" sz="quarter" idx="11"/>
          </p:nvPr>
        </p:nvSpPr>
        <p:spPr/>
        <p:txBody>
          <a:bodyPr/>
          <a:lstStyle/>
          <a:p>
            <a:r>
              <a:rPr lang="en-US"/>
              <a:t>Slalom. All Rights Reserved. Proprietary and Confidential.</a:t>
            </a:r>
          </a:p>
        </p:txBody>
      </p:sp>
      <p:sp>
        <p:nvSpPr>
          <p:cNvPr id="7" name="Slide Number Placeholder 6">
            <a:extLst>
              <a:ext uri="{FF2B5EF4-FFF2-40B4-BE49-F238E27FC236}">
                <a16:creationId xmlns:a16="http://schemas.microsoft.com/office/drawing/2014/main" id="{61A38BD8-E5B6-8E29-C7CE-7ED70C73718B}"/>
              </a:ext>
            </a:extLst>
          </p:cNvPr>
          <p:cNvSpPr>
            <a:spLocks noGrp="1"/>
          </p:cNvSpPr>
          <p:nvPr>
            <p:ph type="sldNum" sz="quarter" idx="12"/>
          </p:nvPr>
        </p:nvSpPr>
        <p:spPr/>
        <p:txBody>
          <a:bodyPr/>
          <a:lstStyle/>
          <a:p>
            <a:fld id="{B2643E34-DC33-45ED-8E33-EC0D5991E9A4}" type="slidenum">
              <a:rPr lang="en-US" smtClean="0"/>
              <a:pPr/>
              <a:t>12</a:t>
            </a:fld>
            <a:endParaRPr lang="en-US"/>
          </a:p>
        </p:txBody>
      </p:sp>
    </p:spTree>
    <p:extLst>
      <p:ext uri="{BB962C8B-B14F-4D97-AF65-F5344CB8AC3E}">
        <p14:creationId xmlns:p14="http://schemas.microsoft.com/office/powerpoint/2010/main" val="282485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B49D6-3F50-B8E8-6BCD-0328CAA44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F0FD0-42BC-DC75-F0DE-4B6C70E6B33F}"/>
              </a:ext>
            </a:extLst>
          </p:cNvPr>
          <p:cNvSpPr>
            <a:spLocks noGrp="1"/>
          </p:cNvSpPr>
          <p:nvPr>
            <p:ph type="title"/>
          </p:nvPr>
        </p:nvSpPr>
        <p:spPr>
          <a:xfrm>
            <a:off x="571500" y="571501"/>
            <a:ext cx="11049000" cy="968541"/>
          </a:xfrm>
        </p:spPr>
        <p:txBody>
          <a:bodyPr/>
          <a:lstStyle/>
          <a:p>
            <a:r>
              <a:rPr lang="en-US" dirty="0"/>
              <a:t>Despite overall support for underserved groups, some feel the </a:t>
            </a:r>
            <a:r>
              <a:rPr lang="en-US" dirty="0">
                <a:solidFill>
                  <a:schemeClr val="accent1"/>
                </a:solidFill>
              </a:rPr>
              <a:t>metrics don’t capture everyone correctly </a:t>
            </a:r>
            <a:r>
              <a:rPr lang="en-US" dirty="0"/>
              <a:t>.</a:t>
            </a:r>
          </a:p>
        </p:txBody>
      </p:sp>
      <p:sp>
        <p:nvSpPr>
          <p:cNvPr id="3" name="Text Placeholder 2">
            <a:extLst>
              <a:ext uri="{FF2B5EF4-FFF2-40B4-BE49-F238E27FC236}">
                <a16:creationId xmlns:a16="http://schemas.microsoft.com/office/drawing/2014/main" id="{3F2C0FA5-D1FA-586B-0032-F95CDE151A70}"/>
              </a:ext>
            </a:extLst>
          </p:cNvPr>
          <p:cNvSpPr>
            <a:spLocks noGrp="1"/>
          </p:cNvSpPr>
          <p:nvPr>
            <p:ph type="body" sz="quarter" idx="14"/>
          </p:nvPr>
        </p:nvSpPr>
        <p:spPr>
          <a:xfrm>
            <a:off x="576072" y="1755648"/>
            <a:ext cx="11049000" cy="777440"/>
          </a:xfrm>
        </p:spPr>
        <p:txBody>
          <a:bodyPr/>
          <a:lstStyle/>
          <a:p>
            <a:r>
              <a:rPr lang="en-US" sz="2000" dirty="0"/>
              <a:t>“Tracking how well institutions are serving students from historically underrepresented groups is critical...However, there's room to make it even stronger and more reflective of how those students are being supported.”</a:t>
            </a:r>
          </a:p>
        </p:txBody>
      </p:sp>
      <p:sp>
        <p:nvSpPr>
          <p:cNvPr id="4" name="Content Placeholder 3">
            <a:extLst>
              <a:ext uri="{FF2B5EF4-FFF2-40B4-BE49-F238E27FC236}">
                <a16:creationId xmlns:a16="http://schemas.microsoft.com/office/drawing/2014/main" id="{64DCBCFA-5F36-48CE-7F59-28817FEE4A0C}"/>
              </a:ext>
            </a:extLst>
          </p:cNvPr>
          <p:cNvSpPr>
            <a:spLocks noGrp="1"/>
          </p:cNvSpPr>
          <p:nvPr>
            <p:ph sz="quarter" idx="13"/>
          </p:nvPr>
        </p:nvSpPr>
        <p:spPr>
          <a:xfrm>
            <a:off x="571500" y="2856056"/>
            <a:ext cx="11048999" cy="3430443"/>
          </a:xfrm>
        </p:spPr>
        <p:txBody>
          <a:bodyPr/>
          <a:lstStyle/>
          <a:p>
            <a:r>
              <a:rPr lang="en-US" sz="1600" dirty="0"/>
              <a:t>The current formula is not consistent in how priority populations are identified</a:t>
            </a:r>
          </a:p>
          <a:p>
            <a:r>
              <a:rPr lang="en-US" sz="1600" dirty="0"/>
              <a:t>Throughout the feedback, the exclusion of </a:t>
            </a:r>
            <a:r>
              <a:rPr lang="en-US" sz="1600" dirty="0">
                <a:solidFill>
                  <a:schemeClr val="accent1"/>
                </a:solidFill>
              </a:rPr>
              <a:t>Asians, Native Hawaiians, Pacific Islanders, people from the Middle East</a:t>
            </a:r>
            <a:r>
              <a:rPr lang="en-US" sz="1600" dirty="0"/>
              <a:t>, and others were called out; others also questioned the protocol for capturing multi-race designations</a:t>
            </a:r>
          </a:p>
          <a:p>
            <a:r>
              <a:rPr lang="en-US" sz="1600" kern="0" dirty="0">
                <a:solidFill>
                  <a:srgbClr val="000000"/>
                </a:solidFill>
                <a:effectLst/>
                <a:ea typeface="Times New Roman" panose="02020603050405020304" pitchFamily="18" charset="0"/>
                <a:cs typeface="Times New Roman" panose="02020603050405020304" pitchFamily="18" charset="0"/>
              </a:rPr>
              <a:t>Many respondents pointed to inconsistencies in how IHE's determine which students are first-generation, how the data is measured, </a:t>
            </a:r>
            <a:r>
              <a:rPr lang="en-US" sz="1600" kern="0" dirty="0">
                <a:solidFill>
                  <a:schemeClr val="accent1"/>
                </a:solidFill>
                <a:effectLst/>
                <a:ea typeface="Times New Roman" panose="02020603050405020304" pitchFamily="18" charset="0"/>
                <a:cs typeface="Times New Roman" panose="02020603050405020304" pitchFamily="18" charset="0"/>
              </a:rPr>
              <a:t>leading to reliability and validity concerns on this important category</a:t>
            </a:r>
            <a:r>
              <a:rPr lang="en-US" sz="1600" dirty="0">
                <a:solidFill>
                  <a:schemeClr val="accent1"/>
                </a:solidFill>
                <a:effectLst/>
              </a:rPr>
              <a:t> </a:t>
            </a:r>
            <a:endParaRPr lang="en-US" sz="1600" dirty="0">
              <a:solidFill>
                <a:schemeClr val="accent1"/>
              </a:solidFill>
            </a:endParaRPr>
          </a:p>
          <a:p>
            <a:r>
              <a:rPr lang="en-US" sz="1600" dirty="0"/>
              <a:t>Respondents felt that the formula failed to account for the experience of </a:t>
            </a:r>
            <a:r>
              <a:rPr lang="en-US" sz="1600" dirty="0">
                <a:solidFill>
                  <a:schemeClr val="accent1"/>
                </a:solidFill>
              </a:rPr>
              <a:t>students with disabilities</a:t>
            </a:r>
          </a:p>
          <a:p>
            <a:r>
              <a:rPr lang="en-US" sz="1600" dirty="0"/>
              <a:t>Many responses indicated that DACA students may not be properly accounted for in the funding formula, and that </a:t>
            </a:r>
            <a:r>
              <a:rPr lang="en-US" sz="1600" dirty="0">
                <a:solidFill>
                  <a:schemeClr val="accent1"/>
                </a:solidFill>
              </a:rPr>
              <a:t>the exclusion of CASFA was a big miss </a:t>
            </a:r>
            <a:r>
              <a:rPr lang="en-US" sz="1600" dirty="0"/>
              <a:t>in identifying student populations needing additional support</a:t>
            </a:r>
          </a:p>
          <a:p>
            <a:r>
              <a:rPr lang="en-US" sz="1600" dirty="0"/>
              <a:t>This feedback highlighted some </a:t>
            </a:r>
            <a:r>
              <a:rPr lang="en-US" sz="1600" dirty="0">
                <a:solidFill>
                  <a:schemeClr val="accent1"/>
                </a:solidFill>
              </a:rPr>
              <a:t>tension in the formula metrics when comparing enrollment metrics and outcome metrics</a:t>
            </a:r>
            <a:r>
              <a:rPr lang="en-US" sz="1600" dirty="0"/>
              <a:t>, </a:t>
            </a:r>
            <a:r>
              <a:rPr lang="en-US" sz="1600" kern="0" dirty="0">
                <a:solidFill>
                  <a:srgbClr val="000000"/>
                </a:solidFill>
                <a:effectLst/>
                <a:ea typeface="Times New Roman" panose="02020603050405020304" pitchFamily="18" charset="0"/>
                <a:cs typeface="Times New Roman" panose="02020603050405020304" pitchFamily="18" charset="0"/>
              </a:rPr>
              <a:t>and whether simply getting these groups in the door was enough to measure equity in opportunity.</a:t>
            </a:r>
            <a:r>
              <a:rPr lang="en-US" sz="1600" dirty="0">
                <a:effectLst/>
              </a:rPr>
              <a:t> </a:t>
            </a:r>
            <a:endParaRPr lang="en-US" sz="1600" dirty="0"/>
          </a:p>
        </p:txBody>
      </p:sp>
      <p:sp>
        <p:nvSpPr>
          <p:cNvPr id="5" name="Date Placeholder 4">
            <a:extLst>
              <a:ext uri="{FF2B5EF4-FFF2-40B4-BE49-F238E27FC236}">
                <a16:creationId xmlns:a16="http://schemas.microsoft.com/office/drawing/2014/main" id="{F290EEBE-51EB-C46D-78BD-E375141BD398}"/>
              </a:ext>
            </a:extLst>
          </p:cNvPr>
          <p:cNvSpPr>
            <a:spLocks noGrp="1"/>
          </p:cNvSpPr>
          <p:nvPr>
            <p:ph type="dt" sz="half" idx="10"/>
          </p:nvPr>
        </p:nvSpPr>
        <p:spPr/>
        <p:txBody>
          <a:bodyPr/>
          <a:lstStyle/>
          <a:p>
            <a:fld id="{A95765D1-9DCC-4E17-9905-A51AC45E71E0}" type="datetimeyyyy">
              <a:rPr lang="en-US" smtClean="0"/>
              <a:t>2025</a:t>
            </a:fld>
            <a:endParaRPr lang="en-US"/>
          </a:p>
        </p:txBody>
      </p:sp>
      <p:sp>
        <p:nvSpPr>
          <p:cNvPr id="6" name="Footer Placeholder 5">
            <a:extLst>
              <a:ext uri="{FF2B5EF4-FFF2-40B4-BE49-F238E27FC236}">
                <a16:creationId xmlns:a16="http://schemas.microsoft.com/office/drawing/2014/main" id="{FB4EB918-75C9-7301-8DC4-6EE377ACB7D6}"/>
              </a:ext>
            </a:extLst>
          </p:cNvPr>
          <p:cNvSpPr>
            <a:spLocks noGrp="1"/>
          </p:cNvSpPr>
          <p:nvPr>
            <p:ph type="ftr" sz="quarter" idx="11"/>
          </p:nvPr>
        </p:nvSpPr>
        <p:spPr/>
        <p:txBody>
          <a:bodyPr/>
          <a:lstStyle/>
          <a:p>
            <a:r>
              <a:rPr lang="en-US"/>
              <a:t>Slalom. All Rights Reserved. Proprietary and Confidential.</a:t>
            </a:r>
          </a:p>
        </p:txBody>
      </p:sp>
      <p:sp>
        <p:nvSpPr>
          <p:cNvPr id="7" name="Slide Number Placeholder 6">
            <a:extLst>
              <a:ext uri="{FF2B5EF4-FFF2-40B4-BE49-F238E27FC236}">
                <a16:creationId xmlns:a16="http://schemas.microsoft.com/office/drawing/2014/main" id="{35DA6A2C-F045-56B5-4F9F-EECBA3E199BE}"/>
              </a:ext>
            </a:extLst>
          </p:cNvPr>
          <p:cNvSpPr>
            <a:spLocks noGrp="1"/>
          </p:cNvSpPr>
          <p:nvPr>
            <p:ph type="sldNum" sz="quarter" idx="12"/>
          </p:nvPr>
        </p:nvSpPr>
        <p:spPr/>
        <p:txBody>
          <a:bodyPr/>
          <a:lstStyle/>
          <a:p>
            <a:fld id="{B2643E34-DC33-45ED-8E33-EC0D5991E9A4}" type="slidenum">
              <a:rPr lang="en-US" smtClean="0"/>
              <a:pPr/>
              <a:t>13</a:t>
            </a:fld>
            <a:endParaRPr lang="en-US"/>
          </a:p>
        </p:txBody>
      </p:sp>
    </p:spTree>
    <p:extLst>
      <p:ext uri="{BB962C8B-B14F-4D97-AF65-F5344CB8AC3E}">
        <p14:creationId xmlns:p14="http://schemas.microsoft.com/office/powerpoint/2010/main" val="379093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8CB49-CA86-3B5C-1B1C-E66C278A3A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61D0D-282F-A4B1-77BC-3DDA8CA47E67}"/>
              </a:ext>
            </a:extLst>
          </p:cNvPr>
          <p:cNvSpPr>
            <a:spLocks noGrp="1"/>
          </p:cNvSpPr>
          <p:nvPr>
            <p:ph type="title"/>
          </p:nvPr>
        </p:nvSpPr>
        <p:spPr/>
        <p:txBody>
          <a:bodyPr/>
          <a:lstStyle/>
          <a:p>
            <a:r>
              <a:rPr lang="en-US" dirty="0"/>
              <a:t>While there is support for rewarding outcomes, </a:t>
            </a:r>
            <a:r>
              <a:rPr lang="en-US" dirty="0">
                <a:solidFill>
                  <a:schemeClr val="accent1"/>
                </a:solidFill>
              </a:rPr>
              <a:t>not everyone agrees on what that means</a:t>
            </a:r>
            <a:r>
              <a:rPr lang="en-US" dirty="0"/>
              <a:t>.</a:t>
            </a:r>
          </a:p>
        </p:txBody>
      </p:sp>
      <p:sp>
        <p:nvSpPr>
          <p:cNvPr id="3" name="Text Placeholder 2">
            <a:extLst>
              <a:ext uri="{FF2B5EF4-FFF2-40B4-BE49-F238E27FC236}">
                <a16:creationId xmlns:a16="http://schemas.microsoft.com/office/drawing/2014/main" id="{FCDB55B4-9407-99E5-D98E-41DCA3A473AF}"/>
              </a:ext>
            </a:extLst>
          </p:cNvPr>
          <p:cNvSpPr>
            <a:spLocks noGrp="1"/>
          </p:cNvSpPr>
          <p:nvPr>
            <p:ph type="body" sz="quarter" idx="14"/>
          </p:nvPr>
        </p:nvSpPr>
        <p:spPr>
          <a:xfrm>
            <a:off x="571498" y="1704777"/>
            <a:ext cx="11049000" cy="352925"/>
          </a:xfrm>
        </p:spPr>
        <p:txBody>
          <a:bodyPr/>
          <a:lstStyle/>
          <a:p>
            <a:r>
              <a:rPr lang="en-US" sz="2000" dirty="0"/>
              <a:t>“No need to use 100% since 150% is the federal data collection definition to use.”</a:t>
            </a:r>
          </a:p>
        </p:txBody>
      </p:sp>
      <p:sp>
        <p:nvSpPr>
          <p:cNvPr id="8" name="Text Placeholder 2">
            <a:extLst>
              <a:ext uri="{FF2B5EF4-FFF2-40B4-BE49-F238E27FC236}">
                <a16:creationId xmlns:a16="http://schemas.microsoft.com/office/drawing/2014/main" id="{E5356537-F275-B57A-2468-A91411B896B8}"/>
              </a:ext>
            </a:extLst>
          </p:cNvPr>
          <p:cNvSpPr txBox="1">
            <a:spLocks/>
          </p:cNvSpPr>
          <p:nvPr/>
        </p:nvSpPr>
        <p:spPr>
          <a:xfrm>
            <a:off x="571497" y="2247904"/>
            <a:ext cx="11049000" cy="35292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1000"/>
              </a:spcAft>
              <a:buFont typeface="Avenir Next LT Pro" panose="020B0504020202020204" pitchFamily="34" charset="0"/>
              <a:buNone/>
              <a:defRPr sz="2200" kern="1200">
                <a:solidFill>
                  <a:schemeClr val="tx1"/>
                </a:solidFill>
                <a:latin typeface="+mn-lt"/>
                <a:ea typeface="+mn-ea"/>
                <a:cs typeface="+mn-cs"/>
              </a:defRPr>
            </a:lvl1pPr>
            <a:lvl2pPr marL="227012" indent="0" algn="l" defTabSz="914400" rtl="0" eaLnBrk="1" latinLnBrk="0" hangingPunct="1">
              <a:lnSpc>
                <a:spcPct val="110000"/>
              </a:lnSpc>
              <a:spcBef>
                <a:spcPts val="0"/>
              </a:spcBef>
              <a:spcAft>
                <a:spcPts val="600"/>
              </a:spcAft>
              <a:buFont typeface="Avenir Next LT Pro" panose="020B0504020202020204" pitchFamily="34" charset="0"/>
              <a:buNone/>
              <a:defRPr sz="1200" kern="1200">
                <a:solidFill>
                  <a:schemeClr val="tx1"/>
                </a:solidFill>
                <a:latin typeface="+mn-lt"/>
                <a:ea typeface="+mn-ea"/>
                <a:cs typeface="+mn-cs"/>
              </a:defRPr>
            </a:lvl2pPr>
            <a:lvl3pPr marL="460375" indent="0" algn="l" defTabSz="914400" rtl="0" eaLnBrk="1" latinLnBrk="0" hangingPunct="1">
              <a:lnSpc>
                <a:spcPct val="110000"/>
              </a:lnSpc>
              <a:spcBef>
                <a:spcPts val="0"/>
              </a:spcBef>
              <a:spcAft>
                <a:spcPts val="600"/>
              </a:spcAft>
              <a:buFont typeface="Avenir Next LT Pro" panose="020B0504020202020204" pitchFamily="34" charset="0"/>
              <a:buNone/>
              <a:defRPr sz="1000" kern="1200">
                <a:solidFill>
                  <a:schemeClr val="tx1"/>
                </a:solidFill>
                <a:latin typeface="+mn-lt"/>
                <a:ea typeface="+mn-ea"/>
                <a:cs typeface="+mn-cs"/>
              </a:defRPr>
            </a:lvl3pPr>
            <a:lvl4pPr marL="625475" indent="0" algn="l" defTabSz="914400" rtl="0" eaLnBrk="1" latinLnBrk="0" hangingPunct="1">
              <a:lnSpc>
                <a:spcPct val="110000"/>
              </a:lnSpc>
              <a:spcBef>
                <a:spcPts val="0"/>
              </a:spcBef>
              <a:spcAft>
                <a:spcPts val="600"/>
              </a:spcAft>
              <a:buFont typeface="Avenir Next LT Pro" panose="020B0504020202020204" pitchFamily="34" charset="0"/>
              <a:buNone/>
              <a:defRPr sz="1000" kern="1200">
                <a:solidFill>
                  <a:schemeClr val="tx1"/>
                </a:solidFill>
                <a:latin typeface="+mn-lt"/>
                <a:ea typeface="+mn-ea"/>
                <a:cs typeface="+mn-cs"/>
              </a:defRPr>
            </a:lvl4pPr>
            <a:lvl5pPr marL="798513" indent="0" algn="l" defTabSz="914400" rtl="0" eaLnBrk="1" latinLnBrk="0" hangingPunct="1">
              <a:lnSpc>
                <a:spcPct val="110000"/>
              </a:lnSpc>
              <a:spcBef>
                <a:spcPts val="0"/>
              </a:spcBef>
              <a:spcAft>
                <a:spcPts val="600"/>
              </a:spcAft>
              <a:buFont typeface="Avenir Next LT Pro" panose="020B05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a:lstStyle>
          <a:p>
            <a:r>
              <a:rPr lang="en-US" sz="2000" dirty="0"/>
              <a:t>“Emphasize 100% more. The implicit advertisement for full-time students is 100%, not 150%”</a:t>
            </a:r>
          </a:p>
        </p:txBody>
      </p:sp>
      <p:sp>
        <p:nvSpPr>
          <p:cNvPr id="4" name="Content Placeholder 3">
            <a:extLst>
              <a:ext uri="{FF2B5EF4-FFF2-40B4-BE49-F238E27FC236}">
                <a16:creationId xmlns:a16="http://schemas.microsoft.com/office/drawing/2014/main" id="{4C872807-4900-8358-9ABD-2C8E4F0E01A3}"/>
              </a:ext>
            </a:extLst>
          </p:cNvPr>
          <p:cNvSpPr>
            <a:spLocks noGrp="1"/>
          </p:cNvSpPr>
          <p:nvPr>
            <p:ph sz="quarter" idx="13"/>
          </p:nvPr>
        </p:nvSpPr>
        <p:spPr/>
        <p:txBody>
          <a:bodyPr/>
          <a:lstStyle/>
          <a:p>
            <a:r>
              <a:rPr lang="en-US" sz="1800" dirty="0"/>
              <a:t>When evaluating the metrics, several respondents felt like there was </a:t>
            </a:r>
            <a:r>
              <a:rPr lang="en-US" sz="1800" dirty="0">
                <a:solidFill>
                  <a:schemeClr val="accent1"/>
                </a:solidFill>
              </a:rPr>
              <a:t>significant overlap </a:t>
            </a:r>
            <a:r>
              <a:rPr lang="en-US" sz="1800" dirty="0"/>
              <a:t>in retention rates, credential completion, and the various graduation measures</a:t>
            </a:r>
          </a:p>
          <a:p>
            <a:r>
              <a:rPr lang="en-US" sz="1800" dirty="0"/>
              <a:t>Institutions that serve significant populations of part-time students as well as institutions with partnership agreements felt </a:t>
            </a:r>
            <a:r>
              <a:rPr lang="en-US" sz="1800" dirty="0">
                <a:solidFill>
                  <a:schemeClr val="accent1"/>
                </a:solidFill>
              </a:rPr>
              <a:t>graduation measures don’t reflect the reality of the students they serve</a:t>
            </a:r>
          </a:p>
          <a:p>
            <a:r>
              <a:rPr lang="en-US" sz="1800" dirty="0"/>
              <a:t>One respondent warned against “predatory inclusion”, getting underrepresented students in the door and then not providing them sufficient outcomes, and recommended to </a:t>
            </a:r>
            <a:r>
              <a:rPr lang="en-US" sz="1800" dirty="0">
                <a:solidFill>
                  <a:schemeClr val="accent1"/>
                </a:solidFill>
              </a:rPr>
              <a:t>weight outcome metrics by demographic</a:t>
            </a:r>
            <a:r>
              <a:rPr lang="en-US" sz="1800" dirty="0"/>
              <a:t> to better support these students</a:t>
            </a:r>
          </a:p>
          <a:p>
            <a:r>
              <a:rPr lang="en-US" sz="1800" dirty="0"/>
              <a:t>As the SLDS is implemented, many respondents would like to see </a:t>
            </a:r>
            <a:r>
              <a:rPr lang="en-US" sz="1800" dirty="0">
                <a:solidFill>
                  <a:schemeClr val="accent1"/>
                </a:solidFill>
              </a:rPr>
              <a:t>job placement rates and wage outcomes</a:t>
            </a:r>
            <a:r>
              <a:rPr lang="en-US" sz="1800" dirty="0"/>
              <a:t> considered as part of the formula</a:t>
            </a:r>
          </a:p>
        </p:txBody>
      </p:sp>
      <p:sp>
        <p:nvSpPr>
          <p:cNvPr id="5" name="Date Placeholder 4">
            <a:extLst>
              <a:ext uri="{FF2B5EF4-FFF2-40B4-BE49-F238E27FC236}">
                <a16:creationId xmlns:a16="http://schemas.microsoft.com/office/drawing/2014/main" id="{0FF79EB2-2246-06C6-D6B3-0446AC8A32D4}"/>
              </a:ext>
            </a:extLst>
          </p:cNvPr>
          <p:cNvSpPr>
            <a:spLocks noGrp="1"/>
          </p:cNvSpPr>
          <p:nvPr>
            <p:ph type="dt" sz="half" idx="10"/>
          </p:nvPr>
        </p:nvSpPr>
        <p:spPr/>
        <p:txBody>
          <a:bodyPr/>
          <a:lstStyle/>
          <a:p>
            <a:fld id="{A95765D1-9DCC-4E17-9905-A51AC45E71E0}" type="datetimeyyyy">
              <a:rPr lang="en-US" smtClean="0"/>
              <a:t>2025</a:t>
            </a:fld>
            <a:endParaRPr lang="en-US"/>
          </a:p>
        </p:txBody>
      </p:sp>
      <p:sp>
        <p:nvSpPr>
          <p:cNvPr id="6" name="Footer Placeholder 5">
            <a:extLst>
              <a:ext uri="{FF2B5EF4-FFF2-40B4-BE49-F238E27FC236}">
                <a16:creationId xmlns:a16="http://schemas.microsoft.com/office/drawing/2014/main" id="{40ACE0CD-F7BE-9E14-441F-072C00F7A638}"/>
              </a:ext>
            </a:extLst>
          </p:cNvPr>
          <p:cNvSpPr>
            <a:spLocks noGrp="1"/>
          </p:cNvSpPr>
          <p:nvPr>
            <p:ph type="ftr" sz="quarter" idx="11"/>
          </p:nvPr>
        </p:nvSpPr>
        <p:spPr/>
        <p:txBody>
          <a:bodyPr/>
          <a:lstStyle/>
          <a:p>
            <a:r>
              <a:rPr lang="en-US"/>
              <a:t>Slalom. All Rights Reserved. Proprietary and Confidential.</a:t>
            </a:r>
          </a:p>
        </p:txBody>
      </p:sp>
      <p:sp>
        <p:nvSpPr>
          <p:cNvPr id="7" name="Slide Number Placeholder 6">
            <a:extLst>
              <a:ext uri="{FF2B5EF4-FFF2-40B4-BE49-F238E27FC236}">
                <a16:creationId xmlns:a16="http://schemas.microsoft.com/office/drawing/2014/main" id="{603E390E-D79B-0CAB-6971-5E91F016EC30}"/>
              </a:ext>
            </a:extLst>
          </p:cNvPr>
          <p:cNvSpPr>
            <a:spLocks noGrp="1"/>
          </p:cNvSpPr>
          <p:nvPr>
            <p:ph type="sldNum" sz="quarter" idx="12"/>
          </p:nvPr>
        </p:nvSpPr>
        <p:spPr/>
        <p:txBody>
          <a:bodyPr/>
          <a:lstStyle/>
          <a:p>
            <a:fld id="{B2643E34-DC33-45ED-8E33-EC0D5991E9A4}" type="slidenum">
              <a:rPr lang="en-US" smtClean="0"/>
              <a:pPr/>
              <a:t>14</a:t>
            </a:fld>
            <a:endParaRPr lang="en-US"/>
          </a:p>
        </p:txBody>
      </p:sp>
    </p:spTree>
    <p:extLst>
      <p:ext uri="{BB962C8B-B14F-4D97-AF65-F5344CB8AC3E}">
        <p14:creationId xmlns:p14="http://schemas.microsoft.com/office/powerpoint/2010/main" val="323605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083C1-9CDE-8FEA-8A6E-F085D4633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22558-E0B8-B6E3-13FE-C36A42DBF26E}"/>
              </a:ext>
            </a:extLst>
          </p:cNvPr>
          <p:cNvSpPr>
            <a:spLocks noGrp="1"/>
          </p:cNvSpPr>
          <p:nvPr>
            <p:ph type="title"/>
          </p:nvPr>
        </p:nvSpPr>
        <p:spPr/>
        <p:txBody>
          <a:bodyPr/>
          <a:lstStyle/>
          <a:p>
            <a:r>
              <a:rPr lang="en-US" dirty="0"/>
              <a:t>The formula, metrics, and data gathering should </a:t>
            </a:r>
            <a:r>
              <a:rPr lang="en-US" dirty="0">
                <a:solidFill>
                  <a:schemeClr val="accent1"/>
                </a:solidFill>
              </a:rPr>
              <a:t>support a variety of learning styles and paths</a:t>
            </a:r>
            <a:r>
              <a:rPr lang="en-US" dirty="0"/>
              <a:t>.</a:t>
            </a:r>
          </a:p>
        </p:txBody>
      </p:sp>
      <p:sp>
        <p:nvSpPr>
          <p:cNvPr id="3" name="Text Placeholder 2">
            <a:extLst>
              <a:ext uri="{FF2B5EF4-FFF2-40B4-BE49-F238E27FC236}">
                <a16:creationId xmlns:a16="http://schemas.microsoft.com/office/drawing/2014/main" id="{D60F81F7-0F18-5702-0E45-4BF7334AFF14}"/>
              </a:ext>
            </a:extLst>
          </p:cNvPr>
          <p:cNvSpPr>
            <a:spLocks noGrp="1"/>
          </p:cNvSpPr>
          <p:nvPr>
            <p:ph type="body" sz="quarter" idx="14"/>
          </p:nvPr>
        </p:nvSpPr>
        <p:spPr>
          <a:xfrm>
            <a:off x="571500" y="1752600"/>
            <a:ext cx="11049000" cy="581525"/>
          </a:xfrm>
        </p:spPr>
        <p:txBody>
          <a:bodyPr/>
          <a:lstStyle/>
          <a:p>
            <a:r>
              <a:rPr lang="en-US" dirty="0"/>
              <a:t>“Many students, particularly those balancing work and caregiving responsibilities, cannot realistically accelerate their studies without significant support.”</a:t>
            </a:r>
          </a:p>
        </p:txBody>
      </p:sp>
      <p:sp>
        <p:nvSpPr>
          <p:cNvPr id="4" name="Content Placeholder 3">
            <a:extLst>
              <a:ext uri="{FF2B5EF4-FFF2-40B4-BE49-F238E27FC236}">
                <a16:creationId xmlns:a16="http://schemas.microsoft.com/office/drawing/2014/main" id="{42234188-7153-480E-9D55-930A06DCD8FF}"/>
              </a:ext>
            </a:extLst>
          </p:cNvPr>
          <p:cNvSpPr>
            <a:spLocks noGrp="1"/>
          </p:cNvSpPr>
          <p:nvPr>
            <p:ph sz="quarter" idx="13"/>
          </p:nvPr>
        </p:nvSpPr>
        <p:spPr/>
        <p:txBody>
          <a:bodyPr/>
          <a:lstStyle/>
          <a:p>
            <a:r>
              <a:rPr lang="en-US" sz="1800" dirty="0"/>
              <a:t>One of the most frequently mentioned items of feedback was </a:t>
            </a:r>
            <a:r>
              <a:rPr lang="en-US" sz="1800" dirty="0">
                <a:solidFill>
                  <a:schemeClr val="accent1"/>
                </a:solidFill>
              </a:rPr>
              <a:t>using only Fall enrollment metrics</a:t>
            </a:r>
            <a:r>
              <a:rPr lang="en-US" sz="1800" dirty="0"/>
              <a:t>, and not considering those that enrolled during other parts of the year, which could often be the types of students that need more support</a:t>
            </a:r>
          </a:p>
          <a:p>
            <a:r>
              <a:rPr lang="en-US" sz="1800" dirty="0"/>
              <a:t>Respondents indicated that the idea that </a:t>
            </a:r>
            <a:r>
              <a:rPr lang="en-US" sz="1800" dirty="0">
                <a:solidFill>
                  <a:schemeClr val="accent1"/>
                </a:solidFill>
              </a:rPr>
              <a:t>multiple institutions are often involved in a student’s learning journey</a:t>
            </a:r>
            <a:r>
              <a:rPr lang="en-US" sz="1800" dirty="0"/>
              <a:t>, including concurrent enrollment in high school, community colleges, partnership programs, and other factors were not adequately captured by the formula</a:t>
            </a:r>
          </a:p>
          <a:p>
            <a:r>
              <a:rPr lang="en-US" sz="1800" dirty="0"/>
              <a:t>Frequent feedback mentioned that the </a:t>
            </a:r>
            <a:r>
              <a:rPr lang="en-US" sz="1800" dirty="0">
                <a:solidFill>
                  <a:schemeClr val="accent1"/>
                </a:solidFill>
              </a:rPr>
              <a:t>formula metrics don’t consider part-time and transfer students effectively</a:t>
            </a:r>
            <a:r>
              <a:rPr lang="en-US" sz="1800" dirty="0"/>
              <a:t>, and that these students may be those needing the most support as they balance work, caregiving, or require a different pace of studies due to disabilities</a:t>
            </a:r>
          </a:p>
        </p:txBody>
      </p:sp>
      <p:sp>
        <p:nvSpPr>
          <p:cNvPr id="5" name="Date Placeholder 4">
            <a:extLst>
              <a:ext uri="{FF2B5EF4-FFF2-40B4-BE49-F238E27FC236}">
                <a16:creationId xmlns:a16="http://schemas.microsoft.com/office/drawing/2014/main" id="{D158F3E7-BFFE-E88B-07B1-D41BBDEDF8E7}"/>
              </a:ext>
            </a:extLst>
          </p:cNvPr>
          <p:cNvSpPr>
            <a:spLocks noGrp="1"/>
          </p:cNvSpPr>
          <p:nvPr>
            <p:ph type="dt" sz="half" idx="10"/>
          </p:nvPr>
        </p:nvSpPr>
        <p:spPr/>
        <p:txBody>
          <a:bodyPr/>
          <a:lstStyle/>
          <a:p>
            <a:fld id="{A95765D1-9DCC-4E17-9905-A51AC45E71E0}" type="datetimeyyyy">
              <a:rPr lang="en-US" smtClean="0"/>
              <a:t>2025</a:t>
            </a:fld>
            <a:endParaRPr lang="en-US"/>
          </a:p>
        </p:txBody>
      </p:sp>
      <p:sp>
        <p:nvSpPr>
          <p:cNvPr id="6" name="Footer Placeholder 5">
            <a:extLst>
              <a:ext uri="{FF2B5EF4-FFF2-40B4-BE49-F238E27FC236}">
                <a16:creationId xmlns:a16="http://schemas.microsoft.com/office/drawing/2014/main" id="{133F6EBA-8797-1804-75F1-D411A4A9B9C4}"/>
              </a:ext>
            </a:extLst>
          </p:cNvPr>
          <p:cNvSpPr>
            <a:spLocks noGrp="1"/>
          </p:cNvSpPr>
          <p:nvPr>
            <p:ph type="ftr" sz="quarter" idx="11"/>
          </p:nvPr>
        </p:nvSpPr>
        <p:spPr/>
        <p:txBody>
          <a:bodyPr/>
          <a:lstStyle/>
          <a:p>
            <a:r>
              <a:rPr lang="en-US"/>
              <a:t>Slalom. All Rights Reserved. Proprietary and Confidential.</a:t>
            </a:r>
          </a:p>
        </p:txBody>
      </p:sp>
      <p:sp>
        <p:nvSpPr>
          <p:cNvPr id="7" name="Slide Number Placeholder 6">
            <a:extLst>
              <a:ext uri="{FF2B5EF4-FFF2-40B4-BE49-F238E27FC236}">
                <a16:creationId xmlns:a16="http://schemas.microsoft.com/office/drawing/2014/main" id="{6C42D988-13C3-5AC7-F447-EA0F1783FBC3}"/>
              </a:ext>
            </a:extLst>
          </p:cNvPr>
          <p:cNvSpPr>
            <a:spLocks noGrp="1"/>
          </p:cNvSpPr>
          <p:nvPr>
            <p:ph type="sldNum" sz="quarter" idx="12"/>
          </p:nvPr>
        </p:nvSpPr>
        <p:spPr/>
        <p:txBody>
          <a:bodyPr/>
          <a:lstStyle/>
          <a:p>
            <a:fld id="{B2643E34-DC33-45ED-8E33-EC0D5991E9A4}" type="slidenum">
              <a:rPr lang="en-US" smtClean="0"/>
              <a:pPr/>
              <a:t>15</a:t>
            </a:fld>
            <a:endParaRPr lang="en-US"/>
          </a:p>
        </p:txBody>
      </p:sp>
    </p:spTree>
    <p:extLst>
      <p:ext uri="{BB962C8B-B14F-4D97-AF65-F5344CB8AC3E}">
        <p14:creationId xmlns:p14="http://schemas.microsoft.com/office/powerpoint/2010/main" val="2015191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F379-8E6B-2A27-EE64-8453D09EBD4F}"/>
              </a:ext>
            </a:extLst>
          </p:cNvPr>
          <p:cNvSpPr>
            <a:spLocks noGrp="1"/>
          </p:cNvSpPr>
          <p:nvPr>
            <p:ph type="title"/>
          </p:nvPr>
        </p:nvSpPr>
        <p:spPr/>
        <p:txBody>
          <a:bodyPr/>
          <a:lstStyle/>
          <a:p>
            <a:r>
              <a:rPr lang="en-US" dirty="0"/>
              <a:t>Respondents generally support the formula goals and metrics but </a:t>
            </a:r>
            <a:r>
              <a:rPr lang="en-US" dirty="0">
                <a:solidFill>
                  <a:schemeClr val="accent1"/>
                </a:solidFill>
              </a:rPr>
              <a:t>rate the effectiveness fairly low</a:t>
            </a:r>
            <a:r>
              <a:rPr lang="en-US" dirty="0"/>
              <a:t>.</a:t>
            </a:r>
          </a:p>
        </p:txBody>
      </p:sp>
      <p:sp>
        <p:nvSpPr>
          <p:cNvPr id="4" name="Content Placeholder 3">
            <a:extLst>
              <a:ext uri="{FF2B5EF4-FFF2-40B4-BE49-F238E27FC236}">
                <a16:creationId xmlns:a16="http://schemas.microsoft.com/office/drawing/2014/main" id="{516C17F8-F3FC-4CFC-28CD-E9D98A9211E0}"/>
              </a:ext>
            </a:extLst>
          </p:cNvPr>
          <p:cNvSpPr>
            <a:spLocks noGrp="1"/>
          </p:cNvSpPr>
          <p:nvPr>
            <p:ph sz="half" idx="1"/>
          </p:nvPr>
        </p:nvSpPr>
        <p:spPr>
          <a:xfrm>
            <a:off x="571500" y="2543903"/>
            <a:ext cx="4470400" cy="2893144"/>
          </a:xfrm>
        </p:spPr>
        <p:txBody>
          <a:bodyPr/>
          <a:lstStyle/>
          <a:p>
            <a:pPr marL="0" indent="0">
              <a:buNone/>
            </a:pPr>
            <a:r>
              <a:rPr lang="en-US" sz="8800" b="1" dirty="0">
                <a:solidFill>
                  <a:schemeClr val="accent1"/>
                </a:solidFill>
              </a:rPr>
              <a:t>5.1</a:t>
            </a:r>
          </a:p>
          <a:p>
            <a:pPr marL="0" indent="0">
              <a:buNone/>
            </a:pPr>
            <a:r>
              <a:rPr lang="en-US" sz="1800" dirty="0"/>
              <a:t>When asked how well the funding formula serves their own institutions, respondents rated the effectiveness as 5.1 out of 10</a:t>
            </a:r>
            <a:endParaRPr lang="en-US" sz="1800" b="1" dirty="0">
              <a:solidFill>
                <a:schemeClr val="accent1"/>
              </a:solidFill>
            </a:endParaRPr>
          </a:p>
          <a:p>
            <a:pPr marL="0" indent="0">
              <a:buNone/>
            </a:pPr>
            <a:endParaRPr lang="en-US" sz="1800" b="1" dirty="0">
              <a:solidFill>
                <a:schemeClr val="accent1"/>
              </a:solidFill>
            </a:endParaRPr>
          </a:p>
          <a:p>
            <a:pPr marL="0" indent="0">
              <a:buNone/>
            </a:pPr>
            <a:endParaRPr lang="en-US" sz="1800" dirty="0"/>
          </a:p>
        </p:txBody>
      </p:sp>
      <p:sp>
        <p:nvSpPr>
          <p:cNvPr id="5" name="Content Placeholder 4">
            <a:extLst>
              <a:ext uri="{FF2B5EF4-FFF2-40B4-BE49-F238E27FC236}">
                <a16:creationId xmlns:a16="http://schemas.microsoft.com/office/drawing/2014/main" id="{AC0840BE-7F2D-6DF4-211C-C856CD5E06DF}"/>
              </a:ext>
            </a:extLst>
          </p:cNvPr>
          <p:cNvSpPr>
            <a:spLocks noGrp="1"/>
          </p:cNvSpPr>
          <p:nvPr>
            <p:ph sz="half" idx="2"/>
          </p:nvPr>
        </p:nvSpPr>
        <p:spPr>
          <a:xfrm>
            <a:off x="6210301" y="2543903"/>
            <a:ext cx="4470399" cy="2893144"/>
          </a:xfrm>
        </p:spPr>
        <p:txBody>
          <a:bodyPr/>
          <a:lstStyle/>
          <a:p>
            <a:pPr marL="0" indent="0">
              <a:buNone/>
            </a:pPr>
            <a:r>
              <a:rPr lang="en-US" sz="8800" b="1" dirty="0">
                <a:solidFill>
                  <a:schemeClr val="accent1"/>
                </a:solidFill>
              </a:rPr>
              <a:t>4.8</a:t>
            </a:r>
          </a:p>
          <a:p>
            <a:pPr marL="0" indent="0">
              <a:buNone/>
            </a:pPr>
            <a:r>
              <a:rPr lang="en-US" sz="1800" dirty="0"/>
              <a:t>When asked how well the funding formula serves the Colorado higher education system, respondents rated the effectiveness as 4.8 out of 10</a:t>
            </a:r>
          </a:p>
        </p:txBody>
      </p:sp>
      <p:sp>
        <p:nvSpPr>
          <p:cNvPr id="6" name="Date Placeholder 5">
            <a:extLst>
              <a:ext uri="{FF2B5EF4-FFF2-40B4-BE49-F238E27FC236}">
                <a16:creationId xmlns:a16="http://schemas.microsoft.com/office/drawing/2014/main" id="{1742E1CA-DDA1-FE29-9480-B08BF9E341DB}"/>
              </a:ext>
            </a:extLst>
          </p:cNvPr>
          <p:cNvSpPr>
            <a:spLocks noGrp="1"/>
          </p:cNvSpPr>
          <p:nvPr>
            <p:ph type="dt" sz="half" idx="10"/>
          </p:nvPr>
        </p:nvSpPr>
        <p:spPr/>
        <p:txBody>
          <a:bodyPr/>
          <a:lstStyle/>
          <a:p>
            <a:fld id="{A955F345-CD5E-454A-A42B-3900DCEC4A8E}" type="datetimeyyyy">
              <a:rPr lang="en-US" smtClean="0"/>
              <a:t>2025</a:t>
            </a:fld>
            <a:endParaRPr lang="en-US"/>
          </a:p>
        </p:txBody>
      </p:sp>
      <p:sp>
        <p:nvSpPr>
          <p:cNvPr id="7" name="Footer Placeholder 6">
            <a:extLst>
              <a:ext uri="{FF2B5EF4-FFF2-40B4-BE49-F238E27FC236}">
                <a16:creationId xmlns:a16="http://schemas.microsoft.com/office/drawing/2014/main" id="{4C29388B-09CA-BE8C-C570-8FAA01D94E22}"/>
              </a:ext>
            </a:extLst>
          </p:cNvPr>
          <p:cNvSpPr>
            <a:spLocks noGrp="1"/>
          </p:cNvSpPr>
          <p:nvPr>
            <p:ph type="ftr" sz="quarter" idx="11"/>
          </p:nvPr>
        </p:nvSpPr>
        <p:spPr/>
        <p:txBody>
          <a:bodyPr/>
          <a:lstStyle/>
          <a:p>
            <a:r>
              <a:rPr lang="en-US"/>
              <a:t>Slalom. All Rights Reserved. Proprietary and Confidential.</a:t>
            </a:r>
          </a:p>
        </p:txBody>
      </p:sp>
      <p:sp>
        <p:nvSpPr>
          <p:cNvPr id="8" name="Slide Number Placeholder 7">
            <a:extLst>
              <a:ext uri="{FF2B5EF4-FFF2-40B4-BE49-F238E27FC236}">
                <a16:creationId xmlns:a16="http://schemas.microsoft.com/office/drawing/2014/main" id="{0038394C-674D-CD16-6257-EEE05D14AF28}"/>
              </a:ext>
            </a:extLst>
          </p:cNvPr>
          <p:cNvSpPr>
            <a:spLocks noGrp="1"/>
          </p:cNvSpPr>
          <p:nvPr>
            <p:ph type="sldNum" sz="quarter" idx="12"/>
          </p:nvPr>
        </p:nvSpPr>
        <p:spPr/>
        <p:txBody>
          <a:bodyPr/>
          <a:lstStyle/>
          <a:p>
            <a:fld id="{B2643E34-DC33-45ED-8E33-EC0D5991E9A4}" type="slidenum">
              <a:rPr lang="en-US" smtClean="0"/>
              <a:pPr/>
              <a:t>16</a:t>
            </a:fld>
            <a:endParaRPr lang="en-US"/>
          </a:p>
        </p:txBody>
      </p:sp>
    </p:spTree>
    <p:extLst>
      <p:ext uri="{BB962C8B-B14F-4D97-AF65-F5344CB8AC3E}">
        <p14:creationId xmlns:p14="http://schemas.microsoft.com/office/powerpoint/2010/main" val="383169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3A2A8-544F-D26A-2515-63303EBCF82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8EE26D0-6264-1E9E-BACC-81FE30F426E7}"/>
              </a:ext>
            </a:extLst>
          </p:cNvPr>
          <p:cNvSpPr>
            <a:spLocks noGrp="1"/>
          </p:cNvSpPr>
          <p:nvPr>
            <p:ph type="title" idx="4294967295"/>
          </p:nvPr>
        </p:nvSpPr>
        <p:spPr>
          <a:xfrm>
            <a:off x="563563" y="4114800"/>
            <a:ext cx="3767137" cy="21717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 typeface="Avenir Next LT Pro" panose="020B05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Areas for Further Conversation</a:t>
            </a:r>
          </a:p>
        </p:txBody>
      </p:sp>
      <p:sp>
        <p:nvSpPr>
          <p:cNvPr id="3" name="Text Placeholder 2">
            <a:extLst>
              <a:ext uri="{FF2B5EF4-FFF2-40B4-BE49-F238E27FC236}">
                <a16:creationId xmlns:a16="http://schemas.microsoft.com/office/drawing/2014/main" id="{4A371F37-54BB-71A9-35E8-D6EDD7244188}"/>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8846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C23A-F110-7215-1D67-C828C2401EA8}"/>
              </a:ext>
            </a:extLst>
          </p:cNvPr>
          <p:cNvSpPr>
            <a:spLocks noGrp="1"/>
          </p:cNvSpPr>
          <p:nvPr>
            <p:ph type="title"/>
          </p:nvPr>
        </p:nvSpPr>
        <p:spPr/>
        <p:txBody>
          <a:bodyPr/>
          <a:lstStyle/>
          <a:p>
            <a:r>
              <a:rPr lang="en-US" dirty="0"/>
              <a:t>Identifying ways to use the survey responses to </a:t>
            </a:r>
            <a:r>
              <a:rPr lang="en-US" dirty="0">
                <a:solidFill>
                  <a:schemeClr val="accent1"/>
                </a:solidFill>
              </a:rPr>
              <a:t>guide formula review</a:t>
            </a:r>
            <a:endParaRPr lang="en-US" dirty="0"/>
          </a:p>
        </p:txBody>
      </p:sp>
      <p:sp>
        <p:nvSpPr>
          <p:cNvPr id="4" name="Text Placeholder 3">
            <a:extLst>
              <a:ext uri="{FF2B5EF4-FFF2-40B4-BE49-F238E27FC236}">
                <a16:creationId xmlns:a16="http://schemas.microsoft.com/office/drawing/2014/main" id="{E47E86DF-0DCB-211E-CC47-0BAFA3DBDF92}"/>
              </a:ext>
            </a:extLst>
          </p:cNvPr>
          <p:cNvSpPr>
            <a:spLocks noGrp="1"/>
          </p:cNvSpPr>
          <p:nvPr>
            <p:ph type="body" sz="quarter" idx="15"/>
          </p:nvPr>
        </p:nvSpPr>
        <p:spPr>
          <a:xfrm>
            <a:off x="571500" y="1835469"/>
            <a:ext cx="2220387" cy="495299"/>
          </a:xfrm>
        </p:spPr>
        <p:txBody>
          <a:bodyPr/>
          <a:lstStyle/>
          <a:p>
            <a:r>
              <a:rPr lang="en-US" sz="1600" dirty="0">
                <a:solidFill>
                  <a:schemeClr val="accent1"/>
                </a:solidFill>
              </a:rPr>
              <a:t>Structure Adjustments</a:t>
            </a:r>
          </a:p>
        </p:txBody>
      </p:sp>
      <p:sp>
        <p:nvSpPr>
          <p:cNvPr id="5" name="Text Placeholder 4">
            <a:extLst>
              <a:ext uri="{FF2B5EF4-FFF2-40B4-BE49-F238E27FC236}">
                <a16:creationId xmlns:a16="http://schemas.microsoft.com/office/drawing/2014/main" id="{D7AB7FFF-89DC-C402-72C9-07F82ADFEFB6}"/>
              </a:ext>
            </a:extLst>
          </p:cNvPr>
          <p:cNvSpPr>
            <a:spLocks noGrp="1"/>
          </p:cNvSpPr>
          <p:nvPr>
            <p:ph type="body" sz="quarter" idx="16"/>
          </p:nvPr>
        </p:nvSpPr>
        <p:spPr>
          <a:xfrm>
            <a:off x="571500" y="2572620"/>
            <a:ext cx="2228850" cy="3440512"/>
          </a:xfrm>
        </p:spPr>
        <p:txBody>
          <a:bodyPr/>
          <a:lstStyle/>
          <a:p>
            <a:pPr lvl="0"/>
            <a:r>
              <a:rPr lang="en-US" dirty="0"/>
              <a:t>Explore how the formula structure could be modified to balance funding stability and performance without exacerbating institution inequity</a:t>
            </a:r>
          </a:p>
          <a:p>
            <a:pPr lvl="0"/>
            <a:r>
              <a:rPr lang="en-US" dirty="0"/>
              <a:t>Consider the balance of the role and mission adjustment and how it supports stability while moderating performance recognition </a:t>
            </a:r>
          </a:p>
        </p:txBody>
      </p:sp>
      <p:sp>
        <p:nvSpPr>
          <p:cNvPr id="6" name="Text Placeholder 5">
            <a:extLst>
              <a:ext uri="{FF2B5EF4-FFF2-40B4-BE49-F238E27FC236}">
                <a16:creationId xmlns:a16="http://schemas.microsoft.com/office/drawing/2014/main" id="{0F20AC41-6A4E-9D62-4E98-D7B210B602E8}"/>
              </a:ext>
            </a:extLst>
          </p:cNvPr>
          <p:cNvSpPr>
            <a:spLocks noGrp="1"/>
          </p:cNvSpPr>
          <p:nvPr>
            <p:ph type="body" sz="quarter" idx="17"/>
          </p:nvPr>
        </p:nvSpPr>
        <p:spPr>
          <a:xfrm>
            <a:off x="3420288" y="1835469"/>
            <a:ext cx="2220387" cy="495299"/>
          </a:xfrm>
        </p:spPr>
        <p:txBody>
          <a:bodyPr/>
          <a:lstStyle/>
          <a:p>
            <a:r>
              <a:rPr lang="en-US" sz="1600" dirty="0">
                <a:solidFill>
                  <a:schemeClr val="accent1"/>
                </a:solidFill>
              </a:rPr>
              <a:t>Review Metrics for Inclusivity</a:t>
            </a:r>
          </a:p>
        </p:txBody>
      </p:sp>
      <p:sp>
        <p:nvSpPr>
          <p:cNvPr id="7" name="Text Placeholder 6">
            <a:extLst>
              <a:ext uri="{FF2B5EF4-FFF2-40B4-BE49-F238E27FC236}">
                <a16:creationId xmlns:a16="http://schemas.microsoft.com/office/drawing/2014/main" id="{2147D47B-E9EE-E6CD-33D5-67E877778DE1}"/>
              </a:ext>
            </a:extLst>
          </p:cNvPr>
          <p:cNvSpPr>
            <a:spLocks noGrp="1"/>
          </p:cNvSpPr>
          <p:nvPr>
            <p:ph type="body" sz="quarter" idx="18"/>
          </p:nvPr>
        </p:nvSpPr>
        <p:spPr>
          <a:xfrm>
            <a:off x="3420288" y="2572619"/>
            <a:ext cx="2228850" cy="3657683"/>
          </a:xfrm>
        </p:spPr>
        <p:txBody>
          <a:bodyPr/>
          <a:lstStyle/>
          <a:p>
            <a:r>
              <a:rPr lang="en-US" dirty="0"/>
              <a:t>Review set of targeted populations, solidify definitions and reporting structures for consistency. </a:t>
            </a:r>
          </a:p>
          <a:p>
            <a:r>
              <a:rPr lang="en-US" dirty="0"/>
              <a:t>Consider all student enrollment designations: full-time vs. part-time, transfer, resident vs. non-resident, graduate, special programs, etc. and how formula metrics support those learners </a:t>
            </a:r>
          </a:p>
        </p:txBody>
      </p:sp>
      <p:sp>
        <p:nvSpPr>
          <p:cNvPr id="8" name="Text Placeholder 7">
            <a:extLst>
              <a:ext uri="{FF2B5EF4-FFF2-40B4-BE49-F238E27FC236}">
                <a16:creationId xmlns:a16="http://schemas.microsoft.com/office/drawing/2014/main" id="{004A04A1-1B7E-D073-D59C-9CE36E5C6DE5}"/>
              </a:ext>
            </a:extLst>
          </p:cNvPr>
          <p:cNvSpPr>
            <a:spLocks noGrp="1"/>
          </p:cNvSpPr>
          <p:nvPr>
            <p:ph type="body" sz="quarter" idx="19"/>
          </p:nvPr>
        </p:nvSpPr>
        <p:spPr>
          <a:xfrm>
            <a:off x="6225718" y="1835469"/>
            <a:ext cx="2220387" cy="495299"/>
          </a:xfrm>
        </p:spPr>
        <p:txBody>
          <a:bodyPr/>
          <a:lstStyle/>
          <a:p>
            <a:r>
              <a:rPr lang="en-US" sz="1600" dirty="0">
                <a:solidFill>
                  <a:schemeClr val="accent1"/>
                </a:solidFill>
              </a:rPr>
              <a:t>Enrollment vs Output vs Outcome Metrics</a:t>
            </a:r>
          </a:p>
        </p:txBody>
      </p:sp>
      <p:sp>
        <p:nvSpPr>
          <p:cNvPr id="9" name="Text Placeholder 8">
            <a:extLst>
              <a:ext uri="{FF2B5EF4-FFF2-40B4-BE49-F238E27FC236}">
                <a16:creationId xmlns:a16="http://schemas.microsoft.com/office/drawing/2014/main" id="{104CE80C-89E5-AB1A-121A-5D407EC2174D}"/>
              </a:ext>
            </a:extLst>
          </p:cNvPr>
          <p:cNvSpPr>
            <a:spLocks noGrp="1"/>
          </p:cNvSpPr>
          <p:nvPr>
            <p:ph type="body" sz="quarter" idx="20"/>
          </p:nvPr>
        </p:nvSpPr>
        <p:spPr>
          <a:xfrm>
            <a:off x="6225718" y="2572620"/>
            <a:ext cx="2228850" cy="2615648"/>
          </a:xfrm>
        </p:spPr>
        <p:txBody>
          <a:bodyPr/>
          <a:lstStyle/>
          <a:p>
            <a:r>
              <a:rPr lang="en-US" kern="0" dirty="0">
                <a:solidFill>
                  <a:srgbClr val="000000"/>
                </a:solidFill>
                <a:effectLst/>
                <a:ea typeface="Times New Roman" panose="02020603050405020304" pitchFamily="18" charset="0"/>
                <a:cs typeface="Times New Roman" panose="02020603050405020304" pitchFamily="18" charset="0"/>
              </a:rPr>
              <a:t>Review the current metrics for overlap, prioritization and impact.</a:t>
            </a:r>
            <a:r>
              <a:rPr lang="en-US" dirty="0">
                <a:effectLst/>
              </a:rPr>
              <a:t> </a:t>
            </a:r>
          </a:p>
          <a:p>
            <a:r>
              <a:rPr lang="en-US" dirty="0"/>
              <a:t>Consider the future availability of the best and most accurate data sources that measure student outcomes </a:t>
            </a:r>
          </a:p>
        </p:txBody>
      </p:sp>
      <p:sp>
        <p:nvSpPr>
          <p:cNvPr id="10" name="Text Placeholder 9">
            <a:extLst>
              <a:ext uri="{FF2B5EF4-FFF2-40B4-BE49-F238E27FC236}">
                <a16:creationId xmlns:a16="http://schemas.microsoft.com/office/drawing/2014/main" id="{1AFFC1A1-47CC-129C-E542-1CE26E48969E}"/>
              </a:ext>
            </a:extLst>
          </p:cNvPr>
          <p:cNvSpPr>
            <a:spLocks noGrp="1"/>
          </p:cNvSpPr>
          <p:nvPr>
            <p:ph type="body" sz="quarter" idx="21"/>
          </p:nvPr>
        </p:nvSpPr>
        <p:spPr>
          <a:xfrm>
            <a:off x="9031148" y="1835469"/>
            <a:ext cx="2220387" cy="495299"/>
          </a:xfrm>
        </p:spPr>
        <p:txBody>
          <a:bodyPr/>
          <a:lstStyle/>
          <a:p>
            <a:r>
              <a:rPr lang="en-US" sz="1600" dirty="0">
                <a:solidFill>
                  <a:schemeClr val="accent1"/>
                </a:solidFill>
              </a:rPr>
              <a:t>Updating Metrics and Measures</a:t>
            </a:r>
          </a:p>
        </p:txBody>
      </p:sp>
      <p:sp>
        <p:nvSpPr>
          <p:cNvPr id="11" name="Text Placeholder 10">
            <a:extLst>
              <a:ext uri="{FF2B5EF4-FFF2-40B4-BE49-F238E27FC236}">
                <a16:creationId xmlns:a16="http://schemas.microsoft.com/office/drawing/2014/main" id="{8A94D7F6-B716-8C6E-A03C-A2A53FAD08B7}"/>
              </a:ext>
            </a:extLst>
          </p:cNvPr>
          <p:cNvSpPr>
            <a:spLocks noGrp="1"/>
          </p:cNvSpPr>
          <p:nvPr>
            <p:ph type="body" sz="quarter" idx="22"/>
          </p:nvPr>
        </p:nvSpPr>
        <p:spPr>
          <a:xfrm>
            <a:off x="9031148" y="2572620"/>
            <a:ext cx="2228850" cy="2615648"/>
          </a:xfrm>
        </p:spPr>
        <p:txBody>
          <a:bodyPr/>
          <a:lstStyle/>
          <a:p>
            <a:r>
              <a:rPr lang="en-US" dirty="0"/>
              <a:t>Leverage full year enrollment data to better support learners</a:t>
            </a:r>
          </a:p>
          <a:p>
            <a:r>
              <a:rPr lang="en-US" dirty="0"/>
              <a:t>Explore weighting outcome metrics by demographics</a:t>
            </a:r>
          </a:p>
          <a:p>
            <a:r>
              <a:rPr lang="en-US" dirty="0"/>
              <a:t>Review data sources, definitions and calculation methods to ensure consistency </a:t>
            </a:r>
          </a:p>
        </p:txBody>
      </p:sp>
      <p:sp>
        <p:nvSpPr>
          <p:cNvPr id="13" name="Date Placeholder 12">
            <a:extLst>
              <a:ext uri="{FF2B5EF4-FFF2-40B4-BE49-F238E27FC236}">
                <a16:creationId xmlns:a16="http://schemas.microsoft.com/office/drawing/2014/main" id="{7C7CF722-0570-48CE-94E4-1960CF080871}"/>
              </a:ext>
            </a:extLst>
          </p:cNvPr>
          <p:cNvSpPr>
            <a:spLocks noGrp="1"/>
          </p:cNvSpPr>
          <p:nvPr>
            <p:ph type="dt" sz="half" idx="11"/>
          </p:nvPr>
        </p:nvSpPr>
        <p:spPr/>
        <p:txBody>
          <a:bodyPr/>
          <a:lstStyle/>
          <a:p>
            <a:fld id="{91619182-094A-423A-8918-33FFBFDD20BE}" type="datetimeyyyy">
              <a:rPr lang="en-US" smtClean="0"/>
              <a:t>2025</a:t>
            </a:fld>
            <a:endParaRPr lang="en-US"/>
          </a:p>
        </p:txBody>
      </p:sp>
      <p:sp>
        <p:nvSpPr>
          <p:cNvPr id="12" name="Footer Placeholder 11">
            <a:extLst>
              <a:ext uri="{FF2B5EF4-FFF2-40B4-BE49-F238E27FC236}">
                <a16:creationId xmlns:a16="http://schemas.microsoft.com/office/drawing/2014/main" id="{30A83E26-2827-BED0-F752-A854E1319FD5}"/>
              </a:ext>
            </a:extLst>
          </p:cNvPr>
          <p:cNvSpPr>
            <a:spLocks noGrp="1"/>
          </p:cNvSpPr>
          <p:nvPr>
            <p:ph type="ftr" sz="quarter" idx="10"/>
          </p:nvPr>
        </p:nvSpPr>
        <p:spPr/>
        <p:txBody>
          <a:bodyPr/>
          <a:lstStyle/>
          <a:p>
            <a:r>
              <a:rPr lang="en-US"/>
              <a:t>Slalom. All Rights Reserved. Proprietary and Confidential.</a:t>
            </a:r>
          </a:p>
        </p:txBody>
      </p:sp>
      <p:sp>
        <p:nvSpPr>
          <p:cNvPr id="14" name="Slide Number Placeholder 13">
            <a:extLst>
              <a:ext uri="{FF2B5EF4-FFF2-40B4-BE49-F238E27FC236}">
                <a16:creationId xmlns:a16="http://schemas.microsoft.com/office/drawing/2014/main" id="{F88387F0-DE63-BB4C-3097-D35F1AC6AE67}"/>
              </a:ext>
            </a:extLst>
          </p:cNvPr>
          <p:cNvSpPr>
            <a:spLocks noGrp="1"/>
          </p:cNvSpPr>
          <p:nvPr>
            <p:ph type="sldNum" sz="quarter" idx="12"/>
          </p:nvPr>
        </p:nvSpPr>
        <p:spPr/>
        <p:txBody>
          <a:bodyPr/>
          <a:lstStyle/>
          <a:p>
            <a:fld id="{B2643E34-DC33-45ED-8E33-EC0D5991E9A4}" type="slidenum">
              <a:rPr lang="en-US" smtClean="0"/>
              <a:pPr/>
              <a:t>18</a:t>
            </a:fld>
            <a:endParaRPr lang="en-US"/>
          </a:p>
        </p:txBody>
      </p:sp>
    </p:spTree>
    <p:extLst>
      <p:ext uri="{BB962C8B-B14F-4D97-AF65-F5344CB8AC3E}">
        <p14:creationId xmlns:p14="http://schemas.microsoft.com/office/powerpoint/2010/main" val="102395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C4F12125-018D-6B24-8829-B30F39F7BB45}"/>
              </a:ext>
              <a:ext uri="{C183D7F6-B498-43B3-948B-1728B52AA6E4}">
                <adec:decorative xmlns:adec="http://schemas.microsoft.com/office/drawing/2017/decorative" val="1"/>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flipH="1">
            <a:off x="138684" y="0"/>
            <a:ext cx="12053316" cy="6858000"/>
          </a:xfrm>
        </p:spPr>
      </p:pic>
      <p:sp>
        <p:nvSpPr>
          <p:cNvPr id="10" name="Text Placeholder 9">
            <a:extLst>
              <a:ext uri="{FF2B5EF4-FFF2-40B4-BE49-F238E27FC236}">
                <a16:creationId xmlns:a16="http://schemas.microsoft.com/office/drawing/2014/main" id="{9E333800-3F13-D82B-54EF-B02453BE6E33}"/>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dirty="0"/>
          </a:p>
        </p:txBody>
      </p:sp>
      <p:sp>
        <p:nvSpPr>
          <p:cNvPr id="8" name="Title 7">
            <a:extLst>
              <a:ext uri="{FF2B5EF4-FFF2-40B4-BE49-F238E27FC236}">
                <a16:creationId xmlns:a16="http://schemas.microsoft.com/office/drawing/2014/main" id="{7C2AA23B-4D4C-700D-DF0F-56C13C3A88C8}"/>
              </a:ext>
            </a:extLst>
          </p:cNvPr>
          <p:cNvSpPr>
            <a:spLocks noGrp="1"/>
          </p:cNvSpPr>
          <p:nvPr>
            <p:ph type="ctrTitle"/>
          </p:nvPr>
        </p:nvSpPr>
        <p:spPr/>
        <p:txBody>
          <a:bodyPr/>
          <a:lstStyle/>
          <a:p>
            <a:r>
              <a:rPr lang="en-US"/>
              <a:t>Thank you</a:t>
            </a:r>
          </a:p>
        </p:txBody>
      </p:sp>
      <p:sp>
        <p:nvSpPr>
          <p:cNvPr id="9" name="Text Placeholder 8">
            <a:extLst>
              <a:ext uri="{FF2B5EF4-FFF2-40B4-BE49-F238E27FC236}">
                <a16:creationId xmlns:a16="http://schemas.microsoft.com/office/drawing/2014/main" id="{27672472-C9D1-59A8-1A76-009F54285760}"/>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6858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2C904-4324-CE3E-0B2F-A70C1FBFB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2F3D2-B951-0B53-D2B7-1FE8BDA77DC1}"/>
              </a:ext>
            </a:extLst>
          </p:cNvPr>
          <p:cNvSpPr>
            <a:spLocks noGrp="1"/>
          </p:cNvSpPr>
          <p:nvPr>
            <p:ph type="title"/>
          </p:nvPr>
        </p:nvSpPr>
        <p:spPr/>
        <p:txBody>
          <a:bodyPr/>
          <a:lstStyle/>
          <a:p>
            <a:r>
              <a:rPr lang="en-US"/>
              <a:t>Today’s </a:t>
            </a:r>
            <a:br>
              <a:rPr lang="en-US"/>
            </a:br>
            <a:r>
              <a:rPr lang="en-US"/>
              <a:t>agenda</a:t>
            </a:r>
          </a:p>
        </p:txBody>
      </p:sp>
      <p:sp>
        <p:nvSpPr>
          <p:cNvPr id="8" name="Text Placeholder 7">
            <a:extLst>
              <a:ext uri="{FF2B5EF4-FFF2-40B4-BE49-F238E27FC236}">
                <a16:creationId xmlns:a16="http://schemas.microsoft.com/office/drawing/2014/main" id="{AD172615-5192-8FEB-D31F-25757966654D}"/>
              </a:ext>
            </a:extLst>
          </p:cNvPr>
          <p:cNvSpPr>
            <a:spLocks noGrp="1"/>
          </p:cNvSpPr>
          <p:nvPr>
            <p:ph type="body" sz="quarter" idx="13"/>
          </p:nvPr>
        </p:nvSpPr>
        <p:spPr/>
        <p:txBody>
          <a:bodyPr/>
          <a:lstStyle/>
          <a:p>
            <a:r>
              <a:rPr lang="en-US" dirty="0"/>
              <a:t>Survey logistics</a:t>
            </a:r>
          </a:p>
          <a:p>
            <a:r>
              <a:rPr lang="en-US" dirty="0"/>
              <a:t>Funding landscape</a:t>
            </a:r>
          </a:p>
          <a:p>
            <a:r>
              <a:rPr lang="en-US" dirty="0"/>
              <a:t>Post-secondary credential expectations</a:t>
            </a:r>
          </a:p>
          <a:p>
            <a:r>
              <a:rPr lang="en-US" dirty="0"/>
              <a:t>Funding formula principles</a:t>
            </a:r>
          </a:p>
          <a:p>
            <a:r>
              <a:rPr lang="en-US" dirty="0"/>
              <a:t>Funding formula structure</a:t>
            </a:r>
          </a:p>
          <a:p>
            <a:r>
              <a:rPr lang="en-US" dirty="0"/>
              <a:t>Formula metric feedback</a:t>
            </a:r>
          </a:p>
          <a:p>
            <a:r>
              <a:rPr lang="en-US" dirty="0"/>
              <a:t>Areas for further conversation</a:t>
            </a:r>
          </a:p>
        </p:txBody>
      </p:sp>
      <p:sp>
        <p:nvSpPr>
          <p:cNvPr id="3" name="Date Placeholder 2">
            <a:extLst>
              <a:ext uri="{FF2B5EF4-FFF2-40B4-BE49-F238E27FC236}">
                <a16:creationId xmlns:a16="http://schemas.microsoft.com/office/drawing/2014/main" id="{15EFBF68-C6B6-8C87-F8B7-5E149F456B1D}"/>
              </a:ext>
              <a:ext uri="{C183D7F6-B498-43B3-948B-1728B52AA6E4}">
                <adec:decorative xmlns:adec="http://schemas.microsoft.com/office/drawing/2017/decorative" val="1"/>
              </a:ext>
            </a:extLst>
          </p:cNvPr>
          <p:cNvSpPr>
            <a:spLocks noGrp="1"/>
          </p:cNvSpPr>
          <p:nvPr>
            <p:ph type="dt" sz="half" idx="11"/>
          </p:nvPr>
        </p:nvSpPr>
        <p:spPr/>
        <p:txBody>
          <a:bodyPr/>
          <a:lstStyle/>
          <a:p>
            <a:fld id="{64623AFE-F8F8-4653-95D6-44FCEF17C437}" type="datetimeyyyy">
              <a:rPr lang="en-US" smtClean="0"/>
              <a:t>2025</a:t>
            </a:fld>
            <a:endParaRPr lang="en-US"/>
          </a:p>
        </p:txBody>
      </p:sp>
      <p:sp>
        <p:nvSpPr>
          <p:cNvPr id="4" name="Footer Placeholder 3">
            <a:extLst>
              <a:ext uri="{FF2B5EF4-FFF2-40B4-BE49-F238E27FC236}">
                <a16:creationId xmlns:a16="http://schemas.microsoft.com/office/drawing/2014/main" id="{2379B9F4-85D1-918C-C0A1-F5A78E9AACE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Slalom. All Rights Reserved. Proprietary and Confidential.</a:t>
            </a:r>
          </a:p>
        </p:txBody>
      </p:sp>
      <p:sp>
        <p:nvSpPr>
          <p:cNvPr id="7" name="Slide Number Placeholder 6">
            <a:extLst>
              <a:ext uri="{FF2B5EF4-FFF2-40B4-BE49-F238E27FC236}">
                <a16:creationId xmlns:a16="http://schemas.microsoft.com/office/drawing/2014/main" id="{6BC9DF28-1E88-4A6E-648A-A6F52544118E}"/>
              </a:ext>
              <a:ext uri="{C183D7F6-B498-43B3-948B-1728B52AA6E4}">
                <adec:decorative xmlns:adec="http://schemas.microsoft.com/office/drawing/2017/decorative" val="1"/>
              </a:ext>
            </a:extLst>
          </p:cNvPr>
          <p:cNvSpPr>
            <a:spLocks noGrp="1"/>
          </p:cNvSpPr>
          <p:nvPr>
            <p:ph type="sldNum" sz="quarter" idx="12"/>
          </p:nvPr>
        </p:nvSpPr>
        <p:spPr/>
        <p:txBody>
          <a:bodyPr/>
          <a:lstStyle/>
          <a:p>
            <a:fld id="{B2643E34-DC33-45ED-8E33-EC0D5991E9A4}" type="slidenum">
              <a:rPr lang="en-US" smtClean="0"/>
              <a:pPr/>
              <a:t>2</a:t>
            </a:fld>
            <a:endParaRPr lang="en-US"/>
          </a:p>
        </p:txBody>
      </p:sp>
    </p:spTree>
    <p:extLst>
      <p:ext uri="{BB962C8B-B14F-4D97-AF65-F5344CB8AC3E}">
        <p14:creationId xmlns:p14="http://schemas.microsoft.com/office/powerpoint/2010/main" val="381801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3209F1-29E8-8044-846C-B62860231F39}"/>
              </a:ext>
            </a:extLst>
          </p:cNvPr>
          <p:cNvSpPr>
            <a:spLocks noGrp="1"/>
          </p:cNvSpPr>
          <p:nvPr>
            <p:ph type="title"/>
          </p:nvPr>
        </p:nvSpPr>
        <p:spPr/>
        <p:txBody>
          <a:bodyPr/>
          <a:lstStyle/>
          <a:p>
            <a:r>
              <a:rPr lang="en-US" dirty="0"/>
              <a:t>Collecting Survey Responses</a:t>
            </a:r>
          </a:p>
        </p:txBody>
      </p:sp>
      <p:sp>
        <p:nvSpPr>
          <p:cNvPr id="4" name="Text Placeholder 3">
            <a:extLst>
              <a:ext uri="{FF2B5EF4-FFF2-40B4-BE49-F238E27FC236}">
                <a16:creationId xmlns:a16="http://schemas.microsoft.com/office/drawing/2014/main" id="{05D596AC-57C2-4F74-E664-2B0D2578DE33}"/>
              </a:ext>
            </a:extLst>
          </p:cNvPr>
          <p:cNvSpPr>
            <a:spLocks noGrp="1"/>
          </p:cNvSpPr>
          <p:nvPr>
            <p:ph type="body" sz="quarter" idx="13"/>
          </p:nvPr>
        </p:nvSpPr>
        <p:spPr/>
        <p:txBody>
          <a:bodyPr/>
          <a:lstStyle/>
          <a:p>
            <a:r>
              <a:rPr lang="en-US" dirty="0"/>
              <a:t>How we captured the data being presented</a:t>
            </a:r>
          </a:p>
        </p:txBody>
      </p:sp>
      <p:sp>
        <p:nvSpPr>
          <p:cNvPr id="5" name="Text Placeholder 4">
            <a:extLst>
              <a:ext uri="{FF2B5EF4-FFF2-40B4-BE49-F238E27FC236}">
                <a16:creationId xmlns:a16="http://schemas.microsoft.com/office/drawing/2014/main" id="{642625F7-6F6E-3437-DA54-DA2B6DB19351}"/>
              </a:ext>
            </a:extLst>
          </p:cNvPr>
          <p:cNvSpPr>
            <a:spLocks noGrp="1"/>
          </p:cNvSpPr>
          <p:nvPr>
            <p:ph type="body" sz="quarter" idx="16"/>
          </p:nvPr>
        </p:nvSpPr>
        <p:spPr>
          <a:xfrm>
            <a:off x="571500" y="2623185"/>
            <a:ext cx="7501690" cy="3467100"/>
          </a:xfrm>
        </p:spPr>
        <p:txBody>
          <a:bodyPr/>
          <a:lstStyle/>
          <a:p>
            <a:r>
              <a:rPr lang="en-US" sz="1600" dirty="0"/>
              <a:t>The survey was built using Survey Monkey</a:t>
            </a:r>
          </a:p>
          <a:p>
            <a:r>
              <a:rPr lang="en-US" sz="1600" dirty="0"/>
              <a:t>The survey was available for responses from December 17</a:t>
            </a:r>
            <a:r>
              <a:rPr lang="en-US" sz="1600" baseline="30000" dirty="0"/>
              <a:t>th</a:t>
            </a:r>
            <a:r>
              <a:rPr lang="en-US" sz="1600" dirty="0"/>
              <a:t>, 2024, to January 21</a:t>
            </a:r>
            <a:r>
              <a:rPr lang="en-US" sz="1600" baseline="30000" dirty="0"/>
              <a:t>st</a:t>
            </a:r>
            <a:r>
              <a:rPr lang="en-US" sz="1600" dirty="0"/>
              <a:t>, 2025</a:t>
            </a:r>
          </a:p>
          <a:p>
            <a:r>
              <a:rPr lang="en-US" sz="1600" dirty="0"/>
              <a:t>The survey had 242 respondents, with almost a quarter of those (55) coming from IHE Administration</a:t>
            </a:r>
          </a:p>
          <a:p>
            <a:r>
              <a:rPr lang="en-US" sz="1600" dirty="0"/>
              <a:t>Other responses came from Community Members (35), IHE Faculty (27), IHE Trustees (19), IHE Staff (34), Advocacy Organizations (14), Business or Industry (14), and Students (8), as well as 36 respondents indicating “Other”</a:t>
            </a:r>
          </a:p>
          <a:p>
            <a:r>
              <a:rPr lang="en-US" sz="1600" dirty="0"/>
              <a:t>The link to the survey was available on the CCHE website, shared by commissioners with the trustee and institution networks, and shared widely via press release</a:t>
            </a:r>
          </a:p>
        </p:txBody>
      </p:sp>
      <p:sp>
        <p:nvSpPr>
          <p:cNvPr id="7" name="Date Placeholder 6">
            <a:extLst>
              <a:ext uri="{FF2B5EF4-FFF2-40B4-BE49-F238E27FC236}">
                <a16:creationId xmlns:a16="http://schemas.microsoft.com/office/drawing/2014/main" id="{76A8F4B1-9551-9CE4-2197-05B32B038B86}"/>
              </a:ext>
            </a:extLst>
          </p:cNvPr>
          <p:cNvSpPr>
            <a:spLocks noGrp="1"/>
          </p:cNvSpPr>
          <p:nvPr>
            <p:ph type="dt" sz="half" idx="11"/>
          </p:nvPr>
        </p:nvSpPr>
        <p:spPr/>
        <p:txBody>
          <a:bodyPr/>
          <a:lstStyle/>
          <a:p>
            <a:fld id="{4268CAAE-222C-45DC-BDCB-F913E123D7BC}" type="datetimeyyyy">
              <a:rPr lang="en-US" smtClean="0"/>
              <a:t>2025</a:t>
            </a:fld>
            <a:endParaRPr lang="en-US"/>
          </a:p>
        </p:txBody>
      </p:sp>
      <p:sp>
        <p:nvSpPr>
          <p:cNvPr id="6" name="Footer Placeholder 5">
            <a:extLst>
              <a:ext uri="{FF2B5EF4-FFF2-40B4-BE49-F238E27FC236}">
                <a16:creationId xmlns:a16="http://schemas.microsoft.com/office/drawing/2014/main" id="{F04A0EFE-03C4-FA44-AEE2-6E9381B06A19}"/>
              </a:ext>
            </a:extLst>
          </p:cNvPr>
          <p:cNvSpPr>
            <a:spLocks noGrp="1"/>
          </p:cNvSpPr>
          <p:nvPr>
            <p:ph type="ftr" sz="quarter" idx="10"/>
          </p:nvPr>
        </p:nvSpPr>
        <p:spPr/>
        <p:txBody>
          <a:bodyPr/>
          <a:lstStyle/>
          <a:p>
            <a:r>
              <a:rPr lang="en-US"/>
              <a:t>Slalom. All Rights Reserved. Proprietary and Confidential.</a:t>
            </a:r>
          </a:p>
        </p:txBody>
      </p:sp>
      <p:sp>
        <p:nvSpPr>
          <p:cNvPr id="8" name="Slide Number Placeholder 7">
            <a:extLst>
              <a:ext uri="{FF2B5EF4-FFF2-40B4-BE49-F238E27FC236}">
                <a16:creationId xmlns:a16="http://schemas.microsoft.com/office/drawing/2014/main" id="{BCA7BD5D-5CB2-B472-D1F0-446E6D5187E2}"/>
              </a:ext>
            </a:extLst>
          </p:cNvPr>
          <p:cNvSpPr>
            <a:spLocks noGrp="1"/>
          </p:cNvSpPr>
          <p:nvPr>
            <p:ph type="sldNum" sz="quarter" idx="12"/>
          </p:nvPr>
        </p:nvSpPr>
        <p:spPr/>
        <p:txBody>
          <a:bodyPr/>
          <a:lstStyle/>
          <a:p>
            <a:fld id="{B2643E34-DC33-45ED-8E33-EC0D5991E9A4}" type="slidenum">
              <a:rPr lang="en-US" smtClean="0"/>
              <a:pPr/>
              <a:t>3</a:t>
            </a:fld>
            <a:endParaRPr lang="en-US"/>
          </a:p>
        </p:txBody>
      </p:sp>
      <p:sp>
        <p:nvSpPr>
          <p:cNvPr id="2" name="Text Placeholder 1">
            <a:extLst>
              <a:ext uri="{FF2B5EF4-FFF2-40B4-BE49-F238E27FC236}">
                <a16:creationId xmlns:a16="http://schemas.microsoft.com/office/drawing/2014/main" id="{8323FA47-D823-F5C3-4FE9-5E53CF276BD2}"/>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41043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C173A-03DB-5A06-E0D8-075736BADF2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3555FF8-EBCD-01FA-09E0-4FB7B345844F}"/>
              </a:ext>
            </a:extLst>
          </p:cNvPr>
          <p:cNvSpPr>
            <a:spLocks noGrp="1"/>
          </p:cNvSpPr>
          <p:nvPr>
            <p:ph type="title" idx="4294967295"/>
          </p:nvPr>
        </p:nvSpPr>
        <p:spPr>
          <a:xfrm>
            <a:off x="563563" y="4114800"/>
            <a:ext cx="3767137" cy="21717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 typeface="Avenir Next LT Pro" panose="020B05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Funding Landscape</a:t>
            </a:r>
          </a:p>
        </p:txBody>
      </p:sp>
      <p:sp>
        <p:nvSpPr>
          <p:cNvPr id="3" name="Text Placeholder 2">
            <a:extLst>
              <a:ext uri="{FF2B5EF4-FFF2-40B4-BE49-F238E27FC236}">
                <a16:creationId xmlns:a16="http://schemas.microsoft.com/office/drawing/2014/main" id="{974E8681-3806-1FD3-9627-7D8888FE160E}"/>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3600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509C3-1025-9EB8-8009-4F87AF06D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380C9-24DB-4D64-E883-CF6750EC20DC}"/>
              </a:ext>
            </a:extLst>
          </p:cNvPr>
          <p:cNvSpPr>
            <a:spLocks noGrp="1"/>
          </p:cNvSpPr>
          <p:nvPr>
            <p:ph type="title"/>
          </p:nvPr>
        </p:nvSpPr>
        <p:spPr/>
        <p:txBody>
          <a:bodyPr/>
          <a:lstStyle/>
          <a:p>
            <a:r>
              <a:rPr lang="en-US" dirty="0"/>
              <a:t>Respondents find it hard to adjust the formula when the </a:t>
            </a:r>
            <a:r>
              <a:rPr lang="en-US" dirty="0">
                <a:solidFill>
                  <a:schemeClr val="accent1"/>
                </a:solidFill>
              </a:rPr>
              <a:t>state funding levels remain low</a:t>
            </a:r>
            <a:r>
              <a:rPr lang="en-US" dirty="0"/>
              <a:t>.</a:t>
            </a:r>
          </a:p>
        </p:txBody>
      </p:sp>
      <p:sp>
        <p:nvSpPr>
          <p:cNvPr id="3" name="Text Placeholder 2">
            <a:extLst>
              <a:ext uri="{FF2B5EF4-FFF2-40B4-BE49-F238E27FC236}">
                <a16:creationId xmlns:a16="http://schemas.microsoft.com/office/drawing/2014/main" id="{90B53197-4556-534D-4461-31F0E5BAEC6D}"/>
              </a:ext>
            </a:extLst>
          </p:cNvPr>
          <p:cNvSpPr>
            <a:spLocks noGrp="1"/>
          </p:cNvSpPr>
          <p:nvPr>
            <p:ph type="body" sz="quarter" idx="14"/>
          </p:nvPr>
        </p:nvSpPr>
        <p:spPr>
          <a:xfrm>
            <a:off x="571500" y="1752601"/>
            <a:ext cx="11049000" cy="605588"/>
          </a:xfrm>
        </p:spPr>
        <p:txBody>
          <a:bodyPr/>
          <a:lstStyle/>
          <a:p>
            <a:r>
              <a:rPr lang="en-US" dirty="0"/>
              <a:t>“It is hard to talk about metrics and additional funding to achieve them when the base level of funding is so poor in Colorado.”</a:t>
            </a:r>
          </a:p>
        </p:txBody>
      </p:sp>
      <p:sp>
        <p:nvSpPr>
          <p:cNvPr id="4" name="Content Placeholder 3">
            <a:extLst>
              <a:ext uri="{FF2B5EF4-FFF2-40B4-BE49-F238E27FC236}">
                <a16:creationId xmlns:a16="http://schemas.microsoft.com/office/drawing/2014/main" id="{255EFAAF-C5B0-1B93-4CC4-099F49BFA670}"/>
              </a:ext>
            </a:extLst>
          </p:cNvPr>
          <p:cNvSpPr>
            <a:spLocks noGrp="1"/>
          </p:cNvSpPr>
          <p:nvPr>
            <p:ph sz="quarter" idx="13"/>
          </p:nvPr>
        </p:nvSpPr>
        <p:spPr>
          <a:xfrm>
            <a:off x="571499" y="2933700"/>
            <a:ext cx="11048999" cy="2660984"/>
          </a:xfrm>
        </p:spPr>
        <p:txBody>
          <a:bodyPr/>
          <a:lstStyle/>
          <a:p>
            <a:r>
              <a:rPr lang="en-US" sz="1800" dirty="0"/>
              <a:t>Many respondents to survey focused on the </a:t>
            </a:r>
            <a:r>
              <a:rPr lang="en-US" sz="1800" dirty="0">
                <a:solidFill>
                  <a:schemeClr val="accent1"/>
                </a:solidFill>
              </a:rPr>
              <a:t>constrained nature of Colorado's budget </a:t>
            </a:r>
          </a:p>
          <a:p>
            <a:r>
              <a:rPr lang="en-US" sz="1800" dirty="0"/>
              <a:t>Colorado ranks in the </a:t>
            </a:r>
            <a:r>
              <a:rPr lang="en-US" sz="1800" dirty="0">
                <a:solidFill>
                  <a:schemeClr val="accent1"/>
                </a:solidFill>
              </a:rPr>
              <a:t>lowest percentile in state support of higher education </a:t>
            </a:r>
          </a:p>
          <a:p>
            <a:r>
              <a:rPr lang="en-US" sz="1800" dirty="0"/>
              <a:t>As many placed </a:t>
            </a:r>
            <a:r>
              <a:rPr lang="en-US" sz="1800" dirty="0">
                <a:solidFill>
                  <a:schemeClr val="accent1"/>
                </a:solidFill>
              </a:rPr>
              <a:t>affordability as a key principle </a:t>
            </a:r>
            <a:r>
              <a:rPr lang="en-US" sz="1800" dirty="0"/>
              <a:t>of the funding formula, others noted that </a:t>
            </a:r>
            <a:r>
              <a:rPr lang="en-US" sz="1800" dirty="0">
                <a:solidFill>
                  <a:schemeClr val="accent1"/>
                </a:solidFill>
              </a:rPr>
              <a:t>tuition has been rising significantly to account for funding gaps</a:t>
            </a:r>
            <a:r>
              <a:rPr lang="en-US" sz="1800" dirty="0"/>
              <a:t>, leaving students and families to shoulder more of the burden</a:t>
            </a:r>
          </a:p>
          <a:p>
            <a:r>
              <a:rPr lang="en-US" sz="1800" dirty="0"/>
              <a:t>Others recognized that state funding is just one part of an IHEs overall revenue source and that </a:t>
            </a:r>
            <a:r>
              <a:rPr lang="en-US" sz="1800" dirty="0">
                <a:solidFill>
                  <a:schemeClr val="accent1"/>
                </a:solidFill>
              </a:rPr>
              <a:t>different institutions have varying access to additional resources</a:t>
            </a:r>
            <a:endParaRPr lang="en-US" sz="1800" dirty="0"/>
          </a:p>
        </p:txBody>
      </p:sp>
      <p:sp>
        <p:nvSpPr>
          <p:cNvPr id="5" name="Date Placeholder 4">
            <a:extLst>
              <a:ext uri="{FF2B5EF4-FFF2-40B4-BE49-F238E27FC236}">
                <a16:creationId xmlns:a16="http://schemas.microsoft.com/office/drawing/2014/main" id="{83FE2EF8-A501-DD02-A02D-4D387088C097}"/>
              </a:ext>
            </a:extLst>
          </p:cNvPr>
          <p:cNvSpPr>
            <a:spLocks noGrp="1"/>
          </p:cNvSpPr>
          <p:nvPr>
            <p:ph type="dt" sz="half" idx="10"/>
          </p:nvPr>
        </p:nvSpPr>
        <p:spPr/>
        <p:txBody>
          <a:bodyPr/>
          <a:lstStyle/>
          <a:p>
            <a:fld id="{A95765D1-9DCC-4E17-9905-A51AC45E71E0}" type="datetimeyyyy">
              <a:rPr lang="en-US" smtClean="0"/>
              <a:t>2025</a:t>
            </a:fld>
            <a:endParaRPr lang="en-US"/>
          </a:p>
        </p:txBody>
      </p:sp>
      <p:sp>
        <p:nvSpPr>
          <p:cNvPr id="6" name="Footer Placeholder 5">
            <a:extLst>
              <a:ext uri="{FF2B5EF4-FFF2-40B4-BE49-F238E27FC236}">
                <a16:creationId xmlns:a16="http://schemas.microsoft.com/office/drawing/2014/main" id="{26D06D5E-EBA2-497B-2B9F-A03B649E289F}"/>
              </a:ext>
            </a:extLst>
          </p:cNvPr>
          <p:cNvSpPr>
            <a:spLocks noGrp="1"/>
          </p:cNvSpPr>
          <p:nvPr>
            <p:ph type="ftr" sz="quarter" idx="11"/>
          </p:nvPr>
        </p:nvSpPr>
        <p:spPr/>
        <p:txBody>
          <a:bodyPr/>
          <a:lstStyle/>
          <a:p>
            <a:r>
              <a:rPr lang="en-US"/>
              <a:t>Slalom. All Rights Reserved. Proprietary and Confidential.</a:t>
            </a:r>
          </a:p>
        </p:txBody>
      </p:sp>
      <p:sp>
        <p:nvSpPr>
          <p:cNvPr id="7" name="Slide Number Placeholder 6">
            <a:extLst>
              <a:ext uri="{FF2B5EF4-FFF2-40B4-BE49-F238E27FC236}">
                <a16:creationId xmlns:a16="http://schemas.microsoft.com/office/drawing/2014/main" id="{AAC4CD60-1A54-6DAF-38CC-381500F7E12A}"/>
              </a:ext>
            </a:extLst>
          </p:cNvPr>
          <p:cNvSpPr>
            <a:spLocks noGrp="1"/>
          </p:cNvSpPr>
          <p:nvPr>
            <p:ph type="sldNum" sz="quarter" idx="12"/>
          </p:nvPr>
        </p:nvSpPr>
        <p:spPr/>
        <p:txBody>
          <a:bodyPr/>
          <a:lstStyle/>
          <a:p>
            <a:fld id="{B2643E34-DC33-45ED-8E33-EC0D5991E9A4}" type="slidenum">
              <a:rPr lang="en-US" smtClean="0"/>
              <a:pPr/>
              <a:t>5</a:t>
            </a:fld>
            <a:endParaRPr lang="en-US"/>
          </a:p>
        </p:txBody>
      </p:sp>
    </p:spTree>
    <p:extLst>
      <p:ext uri="{BB962C8B-B14F-4D97-AF65-F5344CB8AC3E}">
        <p14:creationId xmlns:p14="http://schemas.microsoft.com/office/powerpoint/2010/main" val="11851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A269FB-681D-F39D-9A77-CF50066FBAEE}"/>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B17E4E26-4EA7-B943-4B99-D8E6396EC0D9}"/>
              </a:ext>
            </a:extLst>
          </p:cNvPr>
          <p:cNvSpPr>
            <a:spLocks noGrp="1"/>
          </p:cNvSpPr>
          <p:nvPr>
            <p:ph type="title" idx="4294967295"/>
          </p:nvPr>
        </p:nvSpPr>
        <p:spPr>
          <a:xfrm>
            <a:off x="563563" y="4114800"/>
            <a:ext cx="3767137" cy="21717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 typeface="Avenir Next LT Pro" panose="020B05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Expectations and Principles</a:t>
            </a:r>
          </a:p>
        </p:txBody>
      </p:sp>
    </p:spTree>
    <p:extLst>
      <p:ext uri="{BB962C8B-B14F-4D97-AF65-F5344CB8AC3E}">
        <p14:creationId xmlns:p14="http://schemas.microsoft.com/office/powerpoint/2010/main" val="308566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1B20-7ED4-3236-5CF8-577FB83DFA40}"/>
              </a:ext>
            </a:extLst>
          </p:cNvPr>
          <p:cNvSpPr>
            <a:spLocks noGrp="1"/>
          </p:cNvSpPr>
          <p:nvPr>
            <p:ph type="title"/>
          </p:nvPr>
        </p:nvSpPr>
        <p:spPr/>
        <p:txBody>
          <a:bodyPr/>
          <a:lstStyle/>
          <a:p>
            <a:r>
              <a:rPr lang="en-US" dirty="0"/>
              <a:t>Post-secondary Credential Expectations</a:t>
            </a:r>
          </a:p>
        </p:txBody>
      </p:sp>
      <p:sp>
        <p:nvSpPr>
          <p:cNvPr id="3" name="Text Placeholder 2">
            <a:extLst>
              <a:ext uri="{FF2B5EF4-FFF2-40B4-BE49-F238E27FC236}">
                <a16:creationId xmlns:a16="http://schemas.microsoft.com/office/drawing/2014/main" id="{2317FFDC-340D-BD88-E3B3-35C14E48DDBD}"/>
              </a:ext>
            </a:extLst>
          </p:cNvPr>
          <p:cNvSpPr>
            <a:spLocks noGrp="1"/>
          </p:cNvSpPr>
          <p:nvPr>
            <p:ph type="body" sz="quarter" idx="13"/>
          </p:nvPr>
        </p:nvSpPr>
        <p:spPr/>
        <p:txBody>
          <a:bodyPr/>
          <a:lstStyle/>
          <a:p>
            <a:r>
              <a:rPr lang="en-US" dirty="0"/>
              <a:t>Identifying the expected outcomes for students receiving post-secondary credentials.</a:t>
            </a:r>
          </a:p>
        </p:txBody>
      </p:sp>
      <p:sp>
        <p:nvSpPr>
          <p:cNvPr id="4" name="Text Placeholder 3">
            <a:extLst>
              <a:ext uri="{FF2B5EF4-FFF2-40B4-BE49-F238E27FC236}">
                <a16:creationId xmlns:a16="http://schemas.microsoft.com/office/drawing/2014/main" id="{5931AC5B-CD6E-CC5B-3C94-11EEEB432B31}"/>
              </a:ext>
            </a:extLst>
          </p:cNvPr>
          <p:cNvSpPr>
            <a:spLocks noGrp="1"/>
          </p:cNvSpPr>
          <p:nvPr>
            <p:ph type="body" sz="quarter" idx="15"/>
          </p:nvPr>
        </p:nvSpPr>
        <p:spPr/>
        <p:txBody>
          <a:bodyPr/>
          <a:lstStyle/>
          <a:p>
            <a:r>
              <a:rPr lang="en-US" dirty="0"/>
              <a:t>A Strong Financial Future</a:t>
            </a:r>
          </a:p>
        </p:txBody>
      </p:sp>
      <p:sp>
        <p:nvSpPr>
          <p:cNvPr id="5" name="Text Placeholder 4">
            <a:extLst>
              <a:ext uri="{FF2B5EF4-FFF2-40B4-BE49-F238E27FC236}">
                <a16:creationId xmlns:a16="http://schemas.microsoft.com/office/drawing/2014/main" id="{4912F660-86F4-E53C-8901-7549FCB2125D}"/>
              </a:ext>
            </a:extLst>
          </p:cNvPr>
          <p:cNvSpPr>
            <a:spLocks noGrp="1"/>
          </p:cNvSpPr>
          <p:nvPr>
            <p:ph type="body" sz="quarter" idx="16"/>
          </p:nvPr>
        </p:nvSpPr>
        <p:spPr/>
        <p:txBody>
          <a:bodyPr/>
          <a:lstStyle/>
          <a:p>
            <a:pPr marL="0" indent="0">
              <a:buNone/>
            </a:pPr>
            <a:r>
              <a:rPr lang="en-US" dirty="0"/>
              <a:t>When defining expectations for a post-secondary credential, respondents identified two keys to a strong financial future: career paths that support livable wages and limited to no debt when obtaining the credential. These credentials are seen as a gateway to upward mobility.</a:t>
            </a:r>
          </a:p>
        </p:txBody>
      </p:sp>
      <p:sp>
        <p:nvSpPr>
          <p:cNvPr id="6" name="Text Placeholder 5">
            <a:extLst>
              <a:ext uri="{FF2B5EF4-FFF2-40B4-BE49-F238E27FC236}">
                <a16:creationId xmlns:a16="http://schemas.microsoft.com/office/drawing/2014/main" id="{8F21A397-8309-D284-181A-EF6686386A73}"/>
              </a:ext>
            </a:extLst>
          </p:cNvPr>
          <p:cNvSpPr>
            <a:spLocks noGrp="1"/>
          </p:cNvSpPr>
          <p:nvPr>
            <p:ph type="body" sz="quarter" idx="17"/>
          </p:nvPr>
        </p:nvSpPr>
        <p:spPr/>
        <p:txBody>
          <a:bodyPr/>
          <a:lstStyle/>
          <a:p>
            <a:r>
              <a:rPr lang="en-US" dirty="0"/>
              <a:t>Knowledge and Skills</a:t>
            </a:r>
          </a:p>
        </p:txBody>
      </p:sp>
      <p:sp>
        <p:nvSpPr>
          <p:cNvPr id="7" name="Text Placeholder 6">
            <a:extLst>
              <a:ext uri="{FF2B5EF4-FFF2-40B4-BE49-F238E27FC236}">
                <a16:creationId xmlns:a16="http://schemas.microsoft.com/office/drawing/2014/main" id="{C3818570-333B-346E-2F84-5F69D23076DE}"/>
              </a:ext>
            </a:extLst>
          </p:cNvPr>
          <p:cNvSpPr>
            <a:spLocks noGrp="1"/>
          </p:cNvSpPr>
          <p:nvPr>
            <p:ph type="body" sz="quarter" idx="18"/>
          </p:nvPr>
        </p:nvSpPr>
        <p:spPr/>
        <p:txBody>
          <a:bodyPr/>
          <a:lstStyle/>
          <a:p>
            <a:pPr marL="0" indent="0">
              <a:buNone/>
            </a:pPr>
            <a:r>
              <a:rPr lang="en-US" dirty="0"/>
              <a:t>For people receiving post-secondary credentials, they should expect a quality education that helps them develop different skills. Many respondents called out not only the skills gained towards a particular discipline or career path, but durable skills as well. This includes critical thinking, communication, and other transferrable skills necessary to any path in life.</a:t>
            </a:r>
          </a:p>
        </p:txBody>
      </p:sp>
      <p:sp>
        <p:nvSpPr>
          <p:cNvPr id="8" name="Text Placeholder 7">
            <a:extLst>
              <a:ext uri="{FF2B5EF4-FFF2-40B4-BE49-F238E27FC236}">
                <a16:creationId xmlns:a16="http://schemas.microsoft.com/office/drawing/2014/main" id="{18B251AE-916C-8375-FC0E-8DB298928168}"/>
              </a:ext>
            </a:extLst>
          </p:cNvPr>
          <p:cNvSpPr>
            <a:spLocks noGrp="1"/>
          </p:cNvSpPr>
          <p:nvPr>
            <p:ph type="body" sz="quarter" idx="19"/>
          </p:nvPr>
        </p:nvSpPr>
        <p:spPr/>
        <p:txBody>
          <a:bodyPr/>
          <a:lstStyle/>
          <a:p>
            <a:r>
              <a:rPr lang="en-US" dirty="0"/>
              <a:t>Positive Societal Impacts</a:t>
            </a:r>
          </a:p>
        </p:txBody>
      </p:sp>
      <p:sp>
        <p:nvSpPr>
          <p:cNvPr id="9" name="Text Placeholder 8">
            <a:extLst>
              <a:ext uri="{FF2B5EF4-FFF2-40B4-BE49-F238E27FC236}">
                <a16:creationId xmlns:a16="http://schemas.microsoft.com/office/drawing/2014/main" id="{6DB64F0F-2BB8-6B35-7910-D08BFDC176D2}"/>
              </a:ext>
            </a:extLst>
          </p:cNvPr>
          <p:cNvSpPr>
            <a:spLocks noGrp="1"/>
          </p:cNvSpPr>
          <p:nvPr>
            <p:ph type="body" sz="quarter" idx="20"/>
          </p:nvPr>
        </p:nvSpPr>
        <p:spPr/>
        <p:txBody>
          <a:bodyPr/>
          <a:lstStyle/>
          <a:p>
            <a:pPr marL="0" indent="0">
              <a:buNone/>
            </a:pPr>
            <a:r>
              <a:rPr lang="en-US" dirty="0"/>
              <a:t>Respondents saw not only a positive impact on a student’s life when earning a post-secondary credential, but also a broader benefit to society as a whole. Having economic stability and a variety of knowledge, these learners are able to give back to their communities and become more civically engaged.</a:t>
            </a:r>
          </a:p>
        </p:txBody>
      </p:sp>
      <p:sp>
        <p:nvSpPr>
          <p:cNvPr id="14" name="Date Placeholder 13">
            <a:extLst>
              <a:ext uri="{FF2B5EF4-FFF2-40B4-BE49-F238E27FC236}">
                <a16:creationId xmlns:a16="http://schemas.microsoft.com/office/drawing/2014/main" id="{91EB1717-F67A-C046-87FF-BF31B4F094B5}"/>
              </a:ext>
            </a:extLst>
          </p:cNvPr>
          <p:cNvSpPr>
            <a:spLocks noGrp="1"/>
          </p:cNvSpPr>
          <p:nvPr>
            <p:ph type="dt" sz="half" idx="11"/>
          </p:nvPr>
        </p:nvSpPr>
        <p:spPr/>
        <p:txBody>
          <a:bodyPr/>
          <a:lstStyle/>
          <a:p>
            <a:fld id="{88966114-2432-4825-B9DE-9DD8135F3778}" type="datetimeyyyy">
              <a:rPr lang="en-US" smtClean="0"/>
              <a:t>2025</a:t>
            </a:fld>
            <a:endParaRPr lang="en-US"/>
          </a:p>
        </p:txBody>
      </p:sp>
      <p:sp>
        <p:nvSpPr>
          <p:cNvPr id="13" name="Footer Placeholder 12">
            <a:extLst>
              <a:ext uri="{FF2B5EF4-FFF2-40B4-BE49-F238E27FC236}">
                <a16:creationId xmlns:a16="http://schemas.microsoft.com/office/drawing/2014/main" id="{19E50165-DA00-C3BF-E83B-642AFA62CF03}"/>
              </a:ext>
            </a:extLst>
          </p:cNvPr>
          <p:cNvSpPr>
            <a:spLocks noGrp="1"/>
          </p:cNvSpPr>
          <p:nvPr>
            <p:ph type="ftr" sz="quarter" idx="10"/>
          </p:nvPr>
        </p:nvSpPr>
        <p:spPr/>
        <p:txBody>
          <a:bodyPr/>
          <a:lstStyle/>
          <a:p>
            <a:r>
              <a:rPr lang="en-US"/>
              <a:t>Slalom. All Rights Reserved. Proprietary and Confidential.</a:t>
            </a:r>
          </a:p>
        </p:txBody>
      </p:sp>
      <p:sp>
        <p:nvSpPr>
          <p:cNvPr id="15" name="Slide Number Placeholder 14">
            <a:extLst>
              <a:ext uri="{FF2B5EF4-FFF2-40B4-BE49-F238E27FC236}">
                <a16:creationId xmlns:a16="http://schemas.microsoft.com/office/drawing/2014/main" id="{4A006340-2CAD-C5FD-6E7A-B00989DE9FA1}"/>
              </a:ext>
            </a:extLst>
          </p:cNvPr>
          <p:cNvSpPr>
            <a:spLocks noGrp="1"/>
          </p:cNvSpPr>
          <p:nvPr>
            <p:ph type="sldNum" sz="quarter" idx="12"/>
          </p:nvPr>
        </p:nvSpPr>
        <p:spPr/>
        <p:txBody>
          <a:bodyPr/>
          <a:lstStyle/>
          <a:p>
            <a:fld id="{B2643E34-DC33-45ED-8E33-EC0D5991E9A4}" type="slidenum">
              <a:rPr lang="en-US" smtClean="0"/>
              <a:pPr/>
              <a:t>7</a:t>
            </a:fld>
            <a:endParaRPr lang="en-US"/>
          </a:p>
        </p:txBody>
      </p:sp>
      <p:pic>
        <p:nvPicPr>
          <p:cNvPr id="16" name="Picture Placeholder 15">
            <a:extLst>
              <a:ext uri="{FF2B5EF4-FFF2-40B4-BE49-F238E27FC236}">
                <a16:creationId xmlns:a16="http://schemas.microsoft.com/office/drawing/2014/main" id="{CFAA0B06-8560-D81D-CADD-9513C2971EE5}"/>
              </a:ext>
              <a:ext uri="{C183D7F6-B498-43B3-948B-1728B52AA6E4}">
                <adec:decorative xmlns:adec="http://schemas.microsoft.com/office/drawing/2017/decorative" val="1"/>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prstGeom prst="rect">
            <a:avLst/>
          </a:prstGeom>
        </p:spPr>
      </p:pic>
      <p:pic>
        <p:nvPicPr>
          <p:cNvPr id="17" name="Picture Placeholder 16">
            <a:extLst>
              <a:ext uri="{FF2B5EF4-FFF2-40B4-BE49-F238E27FC236}">
                <a16:creationId xmlns:a16="http://schemas.microsoft.com/office/drawing/2014/main" id="{6AB4AF2E-8CB8-E152-CBB4-86C626055683}"/>
              </a:ext>
              <a:ext uri="{C183D7F6-B498-43B3-948B-1728B52AA6E4}">
                <adec:decorative xmlns:adec="http://schemas.microsoft.com/office/drawing/2017/decorative" val="1"/>
              </a:ext>
            </a:extLst>
          </p:cNvPr>
          <p:cNvPicPr>
            <a:picLocks noGrp="1" noChangeAspect="1"/>
          </p:cNvPicPr>
          <p:nvPr>
            <p:ph type="pic" sz="quarter" idx="22"/>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prstGeom prst="rect">
            <a:avLst/>
          </a:prstGeom>
        </p:spPr>
      </p:pic>
      <p:pic>
        <p:nvPicPr>
          <p:cNvPr id="18" name="Picture Placeholder 17">
            <a:extLst>
              <a:ext uri="{FF2B5EF4-FFF2-40B4-BE49-F238E27FC236}">
                <a16:creationId xmlns:a16="http://schemas.microsoft.com/office/drawing/2014/main" id="{8EFF87FC-B36D-E84C-7DF9-92304B2FEA95}"/>
              </a:ext>
              <a:ext uri="{C183D7F6-B498-43B3-948B-1728B52AA6E4}">
                <adec:decorative xmlns:adec="http://schemas.microsoft.com/office/drawing/2017/decorative" val="1"/>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prstGeom prst="rect">
            <a:avLst/>
          </a:prstGeom>
        </p:spPr>
      </p:pic>
    </p:spTree>
    <p:extLst>
      <p:ext uri="{BB962C8B-B14F-4D97-AF65-F5344CB8AC3E}">
        <p14:creationId xmlns:p14="http://schemas.microsoft.com/office/powerpoint/2010/main" val="2134550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7D6-0FA5-D481-DE4F-9349B336740A}"/>
              </a:ext>
            </a:extLst>
          </p:cNvPr>
          <p:cNvSpPr>
            <a:spLocks noGrp="1"/>
          </p:cNvSpPr>
          <p:nvPr>
            <p:ph type="title"/>
          </p:nvPr>
        </p:nvSpPr>
        <p:spPr>
          <a:xfrm>
            <a:off x="571500" y="571500"/>
            <a:ext cx="7970921" cy="990600"/>
          </a:xfrm>
        </p:spPr>
        <p:txBody>
          <a:bodyPr/>
          <a:lstStyle/>
          <a:p>
            <a:r>
              <a:rPr lang="en-US" dirty="0"/>
              <a:t>There are competing ideas around funding for stability versus performance</a:t>
            </a:r>
          </a:p>
        </p:txBody>
      </p:sp>
      <p:sp>
        <p:nvSpPr>
          <p:cNvPr id="3" name="Text Placeholder 2">
            <a:extLst>
              <a:ext uri="{FF2B5EF4-FFF2-40B4-BE49-F238E27FC236}">
                <a16:creationId xmlns:a16="http://schemas.microsoft.com/office/drawing/2014/main" id="{A57BB9A2-0EAB-C227-9E3C-2020C7AE40AD}"/>
              </a:ext>
            </a:extLst>
          </p:cNvPr>
          <p:cNvSpPr>
            <a:spLocks noGrp="1"/>
          </p:cNvSpPr>
          <p:nvPr>
            <p:ph type="body" sz="quarter" idx="13"/>
          </p:nvPr>
        </p:nvSpPr>
        <p:spPr>
          <a:xfrm>
            <a:off x="571500" y="1752599"/>
            <a:ext cx="7285037" cy="617621"/>
          </a:xfrm>
        </p:spPr>
        <p:txBody>
          <a:bodyPr/>
          <a:lstStyle/>
          <a:p>
            <a:r>
              <a:rPr lang="en-US" sz="2000" dirty="0"/>
              <a:t>While institutions value stable funding, there were many comments supporting a more performance-based approach.</a:t>
            </a:r>
          </a:p>
        </p:txBody>
      </p:sp>
      <p:sp>
        <p:nvSpPr>
          <p:cNvPr id="4" name="Text Placeholder 3">
            <a:extLst>
              <a:ext uri="{FF2B5EF4-FFF2-40B4-BE49-F238E27FC236}">
                <a16:creationId xmlns:a16="http://schemas.microsoft.com/office/drawing/2014/main" id="{5FE8EE62-D8DA-0138-0F14-C88BF7D39C1F}"/>
              </a:ext>
            </a:extLst>
          </p:cNvPr>
          <p:cNvSpPr>
            <a:spLocks noGrp="1"/>
          </p:cNvSpPr>
          <p:nvPr>
            <p:ph type="body" sz="quarter" idx="16"/>
          </p:nvPr>
        </p:nvSpPr>
        <p:spPr/>
        <p:txBody>
          <a:bodyPr/>
          <a:lstStyle/>
          <a:p>
            <a:pPr marL="0" indent="0">
              <a:buNone/>
            </a:pPr>
            <a:r>
              <a:rPr lang="en-US" sz="1800" b="1" dirty="0"/>
              <a:t>Stability</a:t>
            </a:r>
          </a:p>
          <a:p>
            <a:pPr marL="0" indent="0">
              <a:buNone/>
            </a:pPr>
            <a:r>
              <a:rPr lang="en-US" sz="1800" dirty="0"/>
              <a:t>Respondents valued a certain level of stability in funding that allows them to work towards their missions and support their student populations without worrying about large swings in funding tied to performance measures and outcomes.</a:t>
            </a:r>
          </a:p>
        </p:txBody>
      </p:sp>
      <p:sp>
        <p:nvSpPr>
          <p:cNvPr id="5" name="Text Placeholder 4">
            <a:extLst>
              <a:ext uri="{FF2B5EF4-FFF2-40B4-BE49-F238E27FC236}">
                <a16:creationId xmlns:a16="http://schemas.microsoft.com/office/drawing/2014/main" id="{0CD9ACDB-4A73-DBEF-ADB3-50F510B78290}"/>
              </a:ext>
            </a:extLst>
          </p:cNvPr>
          <p:cNvSpPr>
            <a:spLocks noGrp="1"/>
          </p:cNvSpPr>
          <p:nvPr>
            <p:ph type="body" sz="quarter" idx="17"/>
          </p:nvPr>
        </p:nvSpPr>
        <p:spPr/>
        <p:txBody>
          <a:bodyPr/>
          <a:lstStyle/>
          <a:p>
            <a:pPr marL="0" indent="0">
              <a:buNone/>
            </a:pPr>
            <a:r>
              <a:rPr lang="en-US" sz="1800" b="1" dirty="0"/>
              <a:t>Performance</a:t>
            </a:r>
          </a:p>
          <a:p>
            <a:pPr marL="0" indent="0">
              <a:buNone/>
            </a:pPr>
            <a:r>
              <a:rPr lang="en-US" sz="1800" dirty="0"/>
              <a:t>Some have called for performance-based funding to be the sole way in which the formula works. While most respondents want some level of performance-based funding, some are concerned that institutions serving higher-need populations are punished in a performance model.</a:t>
            </a:r>
          </a:p>
        </p:txBody>
      </p:sp>
      <p:pic>
        <p:nvPicPr>
          <p:cNvPr id="11" name="Picture Placeholder 10">
            <a:extLst>
              <a:ext uri="{FF2B5EF4-FFF2-40B4-BE49-F238E27FC236}">
                <a16:creationId xmlns:a16="http://schemas.microsoft.com/office/drawing/2014/main" id="{D8FAA5F2-CB04-C06C-850B-A0E6C32543E5}"/>
              </a:ext>
              <a:ext uri="{C183D7F6-B498-43B3-948B-1728B52AA6E4}">
                <adec:decorative xmlns:adec="http://schemas.microsoft.com/office/drawing/2017/decorative" val="1"/>
              </a:ext>
            </a:extLst>
          </p:cNvPr>
          <p:cNvPicPr>
            <a:picLocks noGrp="1" noChangeAspect="1"/>
          </p:cNvPicPr>
          <p:nvPr>
            <p:ph type="pic" sz="quarter" idx="24"/>
          </p:nvPr>
        </p:nvPicPr>
        <p:blipFill>
          <a:blip r:embed="rId2"/>
          <a:srcRect l="34630" r="34630"/>
          <a:stretch>
            <a:fillRect/>
          </a:stretch>
        </p:blipFill>
        <p:spPr/>
      </p:pic>
      <p:sp>
        <p:nvSpPr>
          <p:cNvPr id="8" name="Date Placeholder 7">
            <a:extLst>
              <a:ext uri="{FF2B5EF4-FFF2-40B4-BE49-F238E27FC236}">
                <a16:creationId xmlns:a16="http://schemas.microsoft.com/office/drawing/2014/main" id="{ACB490CF-1C01-730D-B160-D1E58C2CD82D}"/>
              </a:ext>
            </a:extLst>
          </p:cNvPr>
          <p:cNvSpPr>
            <a:spLocks noGrp="1"/>
          </p:cNvSpPr>
          <p:nvPr>
            <p:ph type="dt" sz="half" idx="11"/>
          </p:nvPr>
        </p:nvSpPr>
        <p:spPr/>
        <p:txBody>
          <a:bodyPr/>
          <a:lstStyle/>
          <a:p>
            <a:fld id="{1406CC75-83FE-41F5-AD12-F41B02F537B4}" type="datetimeyyyy">
              <a:rPr lang="en-US" smtClean="0"/>
              <a:t>2025</a:t>
            </a:fld>
            <a:endParaRPr lang="en-US"/>
          </a:p>
        </p:txBody>
      </p:sp>
      <p:sp>
        <p:nvSpPr>
          <p:cNvPr id="7" name="Footer Placeholder 6">
            <a:extLst>
              <a:ext uri="{FF2B5EF4-FFF2-40B4-BE49-F238E27FC236}">
                <a16:creationId xmlns:a16="http://schemas.microsoft.com/office/drawing/2014/main" id="{E0708697-0BC7-B6AC-48D4-2B01C82D2CB3}"/>
              </a:ext>
            </a:extLst>
          </p:cNvPr>
          <p:cNvSpPr>
            <a:spLocks noGrp="1"/>
          </p:cNvSpPr>
          <p:nvPr>
            <p:ph type="ftr" sz="quarter" idx="10"/>
          </p:nvPr>
        </p:nvSpPr>
        <p:spPr/>
        <p:txBody>
          <a:bodyPr/>
          <a:lstStyle/>
          <a:p>
            <a:r>
              <a:rPr lang="en-US"/>
              <a:t>Slalom. All Rights Reserved. Proprietary and Confidential.</a:t>
            </a:r>
          </a:p>
        </p:txBody>
      </p:sp>
      <p:sp>
        <p:nvSpPr>
          <p:cNvPr id="9" name="Slide Number Placeholder 8">
            <a:extLst>
              <a:ext uri="{FF2B5EF4-FFF2-40B4-BE49-F238E27FC236}">
                <a16:creationId xmlns:a16="http://schemas.microsoft.com/office/drawing/2014/main" id="{27545391-1A08-D02A-4100-6DA998FE1F86}"/>
              </a:ext>
            </a:extLst>
          </p:cNvPr>
          <p:cNvSpPr>
            <a:spLocks noGrp="1"/>
          </p:cNvSpPr>
          <p:nvPr>
            <p:ph type="sldNum" sz="quarter" idx="12"/>
          </p:nvPr>
        </p:nvSpPr>
        <p:spPr/>
        <p:txBody>
          <a:bodyPr/>
          <a:lstStyle/>
          <a:p>
            <a:fld id="{B2643E34-DC33-45ED-8E33-EC0D5991E9A4}" type="slidenum">
              <a:rPr lang="en-US" smtClean="0"/>
              <a:pPr/>
              <a:t>8</a:t>
            </a:fld>
            <a:endParaRPr lang="en-US"/>
          </a:p>
        </p:txBody>
      </p:sp>
    </p:spTree>
    <p:extLst>
      <p:ext uri="{BB962C8B-B14F-4D97-AF65-F5344CB8AC3E}">
        <p14:creationId xmlns:p14="http://schemas.microsoft.com/office/powerpoint/2010/main" val="288289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515F-84BA-2CD4-3A00-5109D3FDB9D7}"/>
              </a:ext>
            </a:extLst>
          </p:cNvPr>
          <p:cNvSpPr>
            <a:spLocks noGrp="1"/>
          </p:cNvSpPr>
          <p:nvPr>
            <p:ph type="title"/>
          </p:nvPr>
        </p:nvSpPr>
        <p:spPr/>
        <p:txBody>
          <a:bodyPr/>
          <a:lstStyle/>
          <a:p>
            <a:r>
              <a:rPr lang="en-US" dirty="0"/>
              <a:t>Funding Formula Principles</a:t>
            </a:r>
          </a:p>
        </p:txBody>
      </p:sp>
      <p:sp>
        <p:nvSpPr>
          <p:cNvPr id="3" name="Text Placeholder 2">
            <a:extLst>
              <a:ext uri="{FF2B5EF4-FFF2-40B4-BE49-F238E27FC236}">
                <a16:creationId xmlns:a16="http://schemas.microsoft.com/office/drawing/2014/main" id="{EAC1B161-0A7B-7B7B-7CF3-1357496B1C56}"/>
              </a:ext>
            </a:extLst>
          </p:cNvPr>
          <p:cNvSpPr>
            <a:spLocks noGrp="1"/>
          </p:cNvSpPr>
          <p:nvPr>
            <p:ph type="body" sz="quarter" idx="13"/>
          </p:nvPr>
        </p:nvSpPr>
        <p:spPr>
          <a:xfrm>
            <a:off x="571500" y="2550972"/>
            <a:ext cx="2819400" cy="3453063"/>
          </a:xfrm>
        </p:spPr>
        <p:txBody>
          <a:bodyPr/>
          <a:lstStyle/>
          <a:p>
            <a:pPr marL="0" indent="0">
              <a:buNone/>
            </a:pPr>
            <a:r>
              <a:rPr lang="en-US" sz="1800" dirty="0"/>
              <a:t>The responses to this question, the third of the survey, set the stage for the feedback in the rest of survey. While several key themes emerged, highlighted on this slide, not every respondent had the same approach to the principles, requiring a more nuanced view.</a:t>
            </a:r>
          </a:p>
        </p:txBody>
      </p:sp>
      <p:sp>
        <p:nvSpPr>
          <p:cNvPr id="6" name="Text Placeholder 5">
            <a:extLst>
              <a:ext uri="{FF2B5EF4-FFF2-40B4-BE49-F238E27FC236}">
                <a16:creationId xmlns:a16="http://schemas.microsoft.com/office/drawing/2014/main" id="{185A1741-D3EB-9D2A-8C5F-CE71CD3CF375}"/>
              </a:ext>
            </a:extLst>
          </p:cNvPr>
          <p:cNvSpPr>
            <a:spLocks noGrp="1"/>
          </p:cNvSpPr>
          <p:nvPr>
            <p:ph type="body" sz="quarter" idx="14"/>
          </p:nvPr>
        </p:nvSpPr>
        <p:spPr>
          <a:xfrm>
            <a:off x="5270500" y="779274"/>
            <a:ext cx="6349999" cy="5299451"/>
          </a:xfrm>
        </p:spPr>
        <p:txBody>
          <a:bodyPr/>
          <a:lstStyle/>
          <a:p>
            <a:r>
              <a:rPr lang="en-US" b="1" dirty="0"/>
              <a:t>Transparency and Stability: </a:t>
            </a:r>
            <a:r>
              <a:rPr lang="en-US" dirty="0"/>
              <a:t>Respondents want to know how the funding numbers will be calculated and to be able to count on a certain level of stable funding to continue their efforts. Many respondents wanted metrics to be well-defined, easily measured, and consistently calculated, which will provide the desired transparency.</a:t>
            </a:r>
          </a:p>
          <a:p>
            <a:r>
              <a:rPr lang="en-US" b="1" dirty="0"/>
              <a:t>Equity for Underserved Populations: </a:t>
            </a:r>
            <a:r>
              <a:rPr lang="en-US" dirty="0"/>
              <a:t>There was a consensus from respondents that reaching underserved populations was important. Many suggested that definitions be expanded and emphasis move beyond headcount to outcomes. </a:t>
            </a:r>
          </a:p>
          <a:p>
            <a:r>
              <a:rPr lang="en-US" b="1" dirty="0"/>
              <a:t>Accounting for Institutional Differences: </a:t>
            </a:r>
            <a:r>
              <a:rPr lang="en-US" dirty="0"/>
              <a:t>An element of consistent feedback was that not all institutions have the same goal or serve the same populations of students. Accounting for differences in geography, student population, and institutional missions, among other elements, should be considered by the funding formula.</a:t>
            </a:r>
            <a:endParaRPr lang="en-US" b="1" dirty="0"/>
          </a:p>
          <a:p>
            <a:r>
              <a:rPr lang="en-US" b="1" dirty="0"/>
              <a:t>Alignment to Workforce Demands: </a:t>
            </a:r>
            <a:r>
              <a:rPr lang="en-US" dirty="0"/>
              <a:t>Survey feedback indicated many folks want to see funding directed towards results in the form of job opportunities and livable wages.  </a:t>
            </a:r>
          </a:p>
          <a:p>
            <a:r>
              <a:rPr lang="en-US" b="1" dirty="0"/>
              <a:t>Outcome-based Funding: </a:t>
            </a:r>
            <a:r>
              <a:rPr lang="en-US" dirty="0"/>
              <a:t>While many respondents want outcome-based funding metrics, there is disagreement on what that means. Should the formula be looking at completion, future wages, or some other measures?</a:t>
            </a:r>
            <a:endParaRPr lang="en-US" b="1" dirty="0"/>
          </a:p>
        </p:txBody>
      </p:sp>
      <p:sp>
        <p:nvSpPr>
          <p:cNvPr id="8" name="Date Placeholder 7">
            <a:extLst>
              <a:ext uri="{FF2B5EF4-FFF2-40B4-BE49-F238E27FC236}">
                <a16:creationId xmlns:a16="http://schemas.microsoft.com/office/drawing/2014/main" id="{27549552-A0DF-6EE5-9882-D22B2B231ED2}"/>
              </a:ext>
            </a:extLst>
          </p:cNvPr>
          <p:cNvSpPr>
            <a:spLocks noGrp="1"/>
          </p:cNvSpPr>
          <p:nvPr>
            <p:ph type="dt" sz="half" idx="11"/>
          </p:nvPr>
        </p:nvSpPr>
        <p:spPr/>
        <p:txBody>
          <a:bodyPr/>
          <a:lstStyle/>
          <a:p>
            <a:fld id="{45FBCCCF-693E-4A1A-BFCB-FADBC04A55F2}" type="datetimeyyyy">
              <a:rPr lang="en-US" smtClean="0"/>
              <a:t>2025</a:t>
            </a:fld>
            <a:endParaRPr lang="en-US"/>
          </a:p>
        </p:txBody>
      </p:sp>
      <p:sp>
        <p:nvSpPr>
          <p:cNvPr id="7" name="Footer Placeholder 6">
            <a:extLst>
              <a:ext uri="{FF2B5EF4-FFF2-40B4-BE49-F238E27FC236}">
                <a16:creationId xmlns:a16="http://schemas.microsoft.com/office/drawing/2014/main" id="{50E1E92C-B6CA-233A-ACA0-27EDD2145C11}"/>
              </a:ext>
            </a:extLst>
          </p:cNvPr>
          <p:cNvSpPr>
            <a:spLocks noGrp="1"/>
          </p:cNvSpPr>
          <p:nvPr>
            <p:ph type="ftr" sz="quarter" idx="10"/>
          </p:nvPr>
        </p:nvSpPr>
        <p:spPr/>
        <p:txBody>
          <a:bodyPr/>
          <a:lstStyle/>
          <a:p>
            <a:r>
              <a:rPr lang="en-US"/>
              <a:t>Slalom. All Rights Reserved. Proprietary and Confidential.</a:t>
            </a:r>
          </a:p>
        </p:txBody>
      </p:sp>
      <p:sp>
        <p:nvSpPr>
          <p:cNvPr id="9" name="Slide Number Placeholder 8">
            <a:extLst>
              <a:ext uri="{FF2B5EF4-FFF2-40B4-BE49-F238E27FC236}">
                <a16:creationId xmlns:a16="http://schemas.microsoft.com/office/drawing/2014/main" id="{EC2B9FA3-F2E4-33CA-AB0A-D1E6C23429F6}"/>
              </a:ext>
            </a:extLst>
          </p:cNvPr>
          <p:cNvSpPr>
            <a:spLocks noGrp="1"/>
          </p:cNvSpPr>
          <p:nvPr>
            <p:ph type="sldNum" sz="quarter" idx="12"/>
          </p:nvPr>
        </p:nvSpPr>
        <p:spPr/>
        <p:txBody>
          <a:bodyPr/>
          <a:lstStyle/>
          <a:p>
            <a:fld id="{B2643E34-DC33-45ED-8E33-EC0D5991E9A4}" type="slidenum">
              <a:rPr lang="en-US" smtClean="0"/>
              <a:pPr/>
              <a:t>9</a:t>
            </a:fld>
            <a:endParaRPr lang="en-US"/>
          </a:p>
        </p:txBody>
      </p:sp>
    </p:spTree>
    <p:extLst>
      <p:ext uri="{BB962C8B-B14F-4D97-AF65-F5344CB8AC3E}">
        <p14:creationId xmlns:p14="http://schemas.microsoft.com/office/powerpoint/2010/main" val="2442343460"/>
      </p:ext>
    </p:extLst>
  </p:cSld>
  <p:clrMapOvr>
    <a:masterClrMapping/>
  </p:clrMapOvr>
</p:sld>
</file>

<file path=ppt/theme/theme1.xml><?xml version="1.0" encoding="utf-8"?>
<a:theme xmlns:a="http://schemas.openxmlformats.org/drawingml/2006/main" name="Slalom 2022">
  <a:themeElements>
    <a:clrScheme name="Custom 1">
      <a:dk1>
        <a:srgbClr val="000000"/>
      </a:dk1>
      <a:lt1>
        <a:sysClr val="window" lastClr="FFFFFF"/>
      </a:lt1>
      <a:dk2>
        <a:srgbClr val="666666"/>
      </a:dk2>
      <a:lt2>
        <a:srgbClr val="E6E6E6"/>
      </a:lt2>
      <a:accent1>
        <a:srgbClr val="0C62FB"/>
      </a:accent1>
      <a:accent2>
        <a:srgbClr val="002FAF"/>
      </a:accent2>
      <a:accent3>
        <a:srgbClr val="1BE1F2"/>
      </a:accent3>
      <a:accent4>
        <a:srgbClr val="FF4D5F"/>
      </a:accent4>
      <a:accent5>
        <a:srgbClr val="C7B9FF"/>
      </a:accent5>
      <a:accent6>
        <a:srgbClr val="DEFF4D"/>
      </a:accent6>
      <a:hlink>
        <a:srgbClr val="0C62FB"/>
      </a:hlink>
      <a:folHlink>
        <a:srgbClr val="0C62FB"/>
      </a:folHlink>
    </a:clrScheme>
    <a:fontScheme name="Avenir Next LT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10000"/>
          </a:lnSpc>
          <a:spcBef>
            <a:spcPts val="1000"/>
          </a:spcBef>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9525" cap="flat">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lnSpc>
            <a:spcPct val="110000"/>
          </a:lnSpc>
          <a:spcBef>
            <a:spcPts val="1000"/>
          </a:spcBef>
          <a:defRPr dirty="0"/>
        </a:defPPr>
      </a:lstStyle>
    </a:txDef>
  </a:objectDefaults>
  <a:extraClrSchemeLst/>
  <a:custClrLst>
    <a:custClr name="Cyan Dark 3">
      <a:srgbClr val="00BAD6"/>
    </a:custClr>
    <a:custClr name="Cyan Dark 2">
      <a:srgbClr val="05C4DE"/>
    </a:custClr>
    <a:custClr name="Cyan Dark 1">
      <a:srgbClr val="0ED3EB"/>
    </a:custClr>
    <a:custClr name="Cyan Light 1">
      <a:srgbClr val="60EAF5"/>
    </a:custClr>
    <a:custClr name="Cyan Light 2">
      <a:srgbClr val="8CF0F9"/>
    </a:custClr>
    <a:custClr name="Cyan Light 3">
      <a:srgbClr val="D1F9FD"/>
    </a:custClr>
    <a:custClr name="BLANK">
      <a:srgbClr val="FFFFFF"/>
    </a:custClr>
    <a:custClr name="BLANK">
      <a:srgbClr val="FFFFFF"/>
    </a:custClr>
    <a:custClr name="BLANK">
      <a:srgbClr val="FFFFFF"/>
    </a:custClr>
    <a:custClr name="BLANK">
      <a:srgbClr val="FFFFFF"/>
    </a:custClr>
    <a:custClr name="Coral Red Dark 3">
      <a:srgbClr val="E6154A"/>
    </a:custClr>
    <a:custClr name="Coral Red Dark 2">
      <a:srgbClr val="F1214B"/>
    </a:custClr>
    <a:custClr name="Coral Red Dark 1">
      <a:srgbClr val="F53958"/>
    </a:custClr>
    <a:custClr name="Coral Red Light 1">
      <a:srgbClr val="FF5F6F"/>
    </a:custClr>
    <a:custClr name="Coral Red Light 2">
      <a:srgbClr val="FF7F8C"/>
    </a:custClr>
    <a:custClr name="Coral Red Light 3">
      <a:srgbClr val="FFDBDF"/>
    </a:custClr>
    <a:custClr name="BLANK">
      <a:srgbClr val="FFFFFF"/>
    </a:custClr>
    <a:custClr name="BLANK">
      <a:srgbClr val="FFFFFF"/>
    </a:custClr>
    <a:custClr name="BLANK">
      <a:srgbClr val="FFFFFF"/>
    </a:custClr>
    <a:custClr name="BLANK">
      <a:srgbClr val="FFFFFF"/>
    </a:custClr>
    <a:custClr name="Purple Dark 3">
      <a:srgbClr val="9488F0"/>
    </a:custClr>
    <a:custClr name="Purple Dark 2">
      <a:srgbClr val="A099F8"/>
    </a:custClr>
    <a:custClr name="Purple Dark 1">
      <a:srgbClr val="B6ACF9"/>
    </a:custClr>
    <a:custClr name="Purple Light 1">
      <a:srgbClr val="CCBFFF"/>
    </a:custClr>
    <a:custClr name="Purple Light 2">
      <a:srgbClr val="D3C7FF"/>
    </a:custClr>
    <a:custClr name="Purple Light 3">
      <a:srgbClr val="EEE9FF"/>
    </a:custClr>
    <a:custClr name="BLANK">
      <a:srgbClr val="FFFFFF"/>
    </a:custClr>
    <a:custClr name="BLANK">
      <a:srgbClr val="FFFFFF"/>
    </a:custClr>
    <a:custClr name="BLANK">
      <a:srgbClr val="FFFFFF"/>
    </a:custClr>
    <a:custClr name="BLANK">
      <a:srgbClr val="FFFFFF"/>
    </a:custClr>
    <a:custClr name="Chartreuse Dark 3">
      <a:srgbClr val="B3CC3E"/>
    </a:custClr>
    <a:custClr name="Chartreuse Dark 2">
      <a:srgbClr val="BDDD07"/>
    </a:custClr>
    <a:custClr name="Chartreuse Dark 1">
      <a:srgbClr val="CBEB0F"/>
    </a:custClr>
    <a:custClr name="Chartreuse Light 1">
      <a:srgbClr val="E7FF80"/>
    </a:custClr>
    <a:custClr name="Chartreuse Light 2">
      <a:srgbClr val="EFFFAA"/>
    </a:custClr>
    <a:custClr name="Chartreuse Light 3">
      <a:srgbClr val="F7FFD6"/>
    </a:custClr>
  </a:custClrLst>
  <a:extLst>
    <a:ext uri="{05A4C25C-085E-4340-85A3-A5531E510DB2}">
      <thm15:themeFamily xmlns:thm15="http://schemas.microsoft.com/office/thememl/2012/main" name="Slalom_16x9_PowerPoint_SourceFile_Dec2024" id="{FBF0856D-62A6-D649-A237-1601324DAEE7}" vid="{5666207A-96CA-BA45-AB7A-57FE67293B48}"/>
    </a:ext>
  </a:extLst>
</a:theme>
</file>

<file path=ppt/theme/theme2.xml><?xml version="1.0" encoding="utf-8"?>
<a:theme xmlns:a="http://schemas.openxmlformats.org/drawingml/2006/main" name="Office Theme">
  <a:themeElements>
    <a:clrScheme name="Slalom 2022">
      <a:dk1>
        <a:sysClr val="windowText" lastClr="000000"/>
      </a:dk1>
      <a:lt1>
        <a:sysClr val="window" lastClr="FFFFFF"/>
      </a:lt1>
      <a:dk2>
        <a:srgbClr val="8C8C8C"/>
      </a:dk2>
      <a:lt2>
        <a:srgbClr val="E8E8E8"/>
      </a:lt2>
      <a:accent1>
        <a:srgbClr val="002FAF"/>
      </a:accent1>
      <a:accent2>
        <a:srgbClr val="0C62FB"/>
      </a:accent2>
      <a:accent3>
        <a:srgbClr val="1BE1F2"/>
      </a:accent3>
      <a:accent4>
        <a:srgbClr val="FF4D5F"/>
      </a:accent4>
      <a:accent5>
        <a:srgbClr val="C7B9FF"/>
      </a:accent5>
      <a:accent6>
        <a:srgbClr val="DEFF4D"/>
      </a:accent6>
      <a:hlink>
        <a:srgbClr val="000000"/>
      </a:hlink>
      <a:folHlink>
        <a:srgbClr val="000000"/>
      </a:folHlink>
    </a:clrScheme>
    <a:fontScheme name="Avenir Next LT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alom 2022">
      <a:dk1>
        <a:sysClr val="windowText" lastClr="000000"/>
      </a:dk1>
      <a:lt1>
        <a:sysClr val="window" lastClr="FFFFFF"/>
      </a:lt1>
      <a:dk2>
        <a:srgbClr val="8C8C8C"/>
      </a:dk2>
      <a:lt2>
        <a:srgbClr val="E8E8E8"/>
      </a:lt2>
      <a:accent1>
        <a:srgbClr val="002FAF"/>
      </a:accent1>
      <a:accent2>
        <a:srgbClr val="0C62FB"/>
      </a:accent2>
      <a:accent3>
        <a:srgbClr val="1BE1F2"/>
      </a:accent3>
      <a:accent4>
        <a:srgbClr val="FF4D5F"/>
      </a:accent4>
      <a:accent5>
        <a:srgbClr val="C7B9FF"/>
      </a:accent5>
      <a:accent6>
        <a:srgbClr val="DEFF4D"/>
      </a:accent6>
      <a:hlink>
        <a:srgbClr val="000000"/>
      </a:hlink>
      <a:folHlink>
        <a:srgbClr val="000000"/>
      </a:folHlink>
    </a:clrScheme>
    <a:fontScheme name="Avenir Next LT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7d52e7a-946b-4505-aa7e-918aaf0b1582">
      <UserInfo>
        <DisplayName>Ivo Graf</DisplayName>
        <AccountId>2239</AccountId>
        <AccountType/>
      </UserInfo>
      <UserInfo>
        <DisplayName>Katie Wharton</DisplayName>
        <AccountId>6651</AccountId>
        <AccountType/>
      </UserInfo>
      <UserInfo>
        <DisplayName>Cindy Massey</DisplayName>
        <AccountId>1602</AccountId>
        <AccountType/>
      </UserInfo>
      <UserInfo>
        <DisplayName>Taylor Tyger</DisplayName>
        <AccountId>959</AccountId>
        <AccountType/>
      </UserInfo>
      <UserInfo>
        <DisplayName>Katie Correa</DisplayName>
        <AccountId>592</AccountId>
        <AccountType/>
      </UserInfo>
      <UserInfo>
        <DisplayName>Mike Caulley</DisplayName>
        <AccountId>3241</AccountId>
        <AccountType/>
      </UserInfo>
      <UserInfo>
        <DisplayName>Mollie Edwards</DisplayName>
        <AccountId>188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06D8940D7E474C81206741DFF1A187" ma:contentTypeVersion="6" ma:contentTypeDescription="Create a new document." ma:contentTypeScope="" ma:versionID="5290c17863b89b06dace00f2fa10c4d8">
  <xsd:schema xmlns:xsd="http://www.w3.org/2001/XMLSchema" xmlns:xs="http://www.w3.org/2001/XMLSchema" xmlns:p="http://schemas.microsoft.com/office/2006/metadata/properties" xmlns:ns2="688f81b3-add1-4848-9903-9e79280bdbc2" xmlns:ns3="f7d52e7a-946b-4505-aa7e-918aaf0b1582" targetNamespace="http://schemas.microsoft.com/office/2006/metadata/properties" ma:root="true" ma:fieldsID="b669950043143166c81b5a9c1ad08822" ns2:_="" ns3:_="">
    <xsd:import namespace="688f81b3-add1-4848-9903-9e79280bdbc2"/>
    <xsd:import namespace="f7d52e7a-946b-4505-aa7e-918aaf0b15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f81b3-add1-4848-9903-9e79280bdb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d52e7a-946b-4505-aa7e-918aaf0b15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6B806F-11CF-4122-B5DD-B11E9D17D4A1}">
  <ds:schemaRefs>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2006/metadata/properties"/>
    <ds:schemaRef ds:uri="http://purl.org/dc/dcmitype/"/>
    <ds:schemaRef ds:uri="http://purl.org/dc/elements/1.1/"/>
    <ds:schemaRef ds:uri="http://schemas.microsoft.com/office/infopath/2007/PartnerControls"/>
    <ds:schemaRef ds:uri="f7d52e7a-946b-4505-aa7e-918aaf0b1582"/>
    <ds:schemaRef ds:uri="688f81b3-add1-4848-9903-9e79280bdbc2"/>
  </ds:schemaRefs>
</ds:datastoreItem>
</file>

<file path=customXml/itemProps2.xml><?xml version="1.0" encoding="utf-8"?>
<ds:datastoreItem xmlns:ds="http://schemas.openxmlformats.org/officeDocument/2006/customXml" ds:itemID="{5A467089-417C-4BBF-9DF1-BF1BC3E686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8f81b3-add1-4848-9903-9e79280bdbc2"/>
    <ds:schemaRef ds:uri="f7d52e7a-946b-4505-aa7e-918aaf0b1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BD5647-9039-4C89-99F0-07A7FBDCB90E}">
  <ds:schemaRefs>
    <ds:schemaRef ds:uri="http://schemas.microsoft.com/sharepoint/v3/contenttype/forms"/>
  </ds:schemaRefs>
</ds:datastoreItem>
</file>

<file path=docMetadata/LabelInfo.xml><?xml version="1.0" encoding="utf-8"?>
<clbl:labelList xmlns:clbl="http://schemas.microsoft.com/office/2020/mipLabelMetadata">
  <clbl:label id="{9ca75128-a244-4596-877b-f24828e476e2}" enabled="0" method="" siteId="{9ca75128-a244-4596-877b-f24828e476e2}" removed="1"/>
</clbl:labelList>
</file>

<file path=docProps/app.xml><?xml version="1.0" encoding="utf-8"?>
<Properties xmlns="http://schemas.openxmlformats.org/officeDocument/2006/extended-properties" xmlns:vt="http://schemas.openxmlformats.org/officeDocument/2006/docPropsVTypes">
  <Template>Slalom 2022</Template>
  <TotalTime>9746</TotalTime>
  <Words>2088</Words>
  <Application>Microsoft Office PowerPoint</Application>
  <PresentationFormat>Widescreen</PresentationFormat>
  <Paragraphs>141</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Times New Roman</vt:lpstr>
      <vt:lpstr>Avenir Next LT Pro</vt:lpstr>
      <vt:lpstr>Slalom 2022</vt:lpstr>
      <vt:lpstr>CCHE Higher Education Funding Formula Analysis</vt:lpstr>
      <vt:lpstr>Today’s  agenda</vt:lpstr>
      <vt:lpstr>Collecting Survey Responses</vt:lpstr>
      <vt:lpstr>Funding Landscape</vt:lpstr>
      <vt:lpstr>Respondents find it hard to adjust the formula when the state funding levels remain low.</vt:lpstr>
      <vt:lpstr>Expectations and Principles</vt:lpstr>
      <vt:lpstr>Post-secondary Credential Expectations</vt:lpstr>
      <vt:lpstr>There are competing ideas around funding for stability versus performance</vt:lpstr>
      <vt:lpstr>Funding Formula Principles</vt:lpstr>
      <vt:lpstr>Formula Mechanics and Metrics</vt:lpstr>
      <vt:lpstr>The survey responses indicated support for the flexibility and stability provided by the funding steps</vt:lpstr>
      <vt:lpstr>Respondents want a formula that supports diverse institutions with different missions and populations.</vt:lpstr>
      <vt:lpstr>Despite overall support for underserved groups, some feel the metrics don’t capture everyone correctly .</vt:lpstr>
      <vt:lpstr>While there is support for rewarding outcomes, not everyone agrees on what that means.</vt:lpstr>
      <vt:lpstr>The formula, metrics, and data gathering should support a variety of learning styles and paths.</vt:lpstr>
      <vt:lpstr>Respondents generally support the formula goals and metrics but rate the effectiveness fairly low.</vt:lpstr>
      <vt:lpstr>Areas for Further Conversation</vt:lpstr>
      <vt:lpstr>Identifying ways to use the survey responses to guide formula review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Flesher</dc:creator>
  <cp:lastModifiedBy>Mark Baccei</cp:lastModifiedBy>
  <cp:revision>15</cp:revision>
  <dcterms:created xsi:type="dcterms:W3CDTF">2025-01-28T23:22:10Z</dcterms:created>
  <dcterms:modified xsi:type="dcterms:W3CDTF">2025-02-07T16:44:29Z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NXPowerLiteLastOptimized">
    <vt:lpwstr>16611353</vt:lpwstr>
  </property>
  <property fmtid="{D5CDD505-2E9C-101B-9397-08002B2CF9AE}" pid="4" name="NXPowerLiteSettings">
    <vt:lpwstr>E700052003A000</vt:lpwstr>
  </property>
  <property fmtid="{D5CDD505-2E9C-101B-9397-08002B2CF9AE}" pid="5" name="NXPowerLiteVersion">
    <vt:lpwstr>D9.1.2</vt:lpwstr>
  </property>
  <property fmtid="{D5CDD505-2E9C-101B-9397-08002B2CF9AE}" pid="6" name="ContentTypeId">
    <vt:lpwstr>0x0101002106D8940D7E474C81206741DFF1A187</vt:lpwstr>
  </property>
  <property fmtid="{D5CDD505-2E9C-101B-9397-08002B2CF9AE}" pid="7" name="_MarkAsFinal">
    <vt:bool>true</vt:bool>
  </property>
</Properties>
</file>