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86" r:id="rId2"/>
    <p:sldId id="287" r:id="rId3"/>
    <p:sldId id="288" r:id="rId4"/>
    <p:sldId id="289" r:id="rId5"/>
    <p:sldId id="290" r:id="rId6"/>
    <p:sldId id="29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6CC049"/>
    <a:srgbClr val="232C67"/>
    <a:srgbClr val="407CCA"/>
    <a:srgbClr val="6D3A5D"/>
    <a:srgbClr val="FFD200"/>
    <a:srgbClr val="C32032"/>
    <a:srgbClr val="235F39"/>
    <a:srgbClr val="5D676F"/>
    <a:srgbClr val="009A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5"/>
    <p:restoredTop sz="96699"/>
  </p:normalViewPr>
  <p:slideViewPr>
    <p:cSldViewPr snapToGrid="0" snapToObjects="1">
      <p:cViewPr varScale="1">
        <p:scale>
          <a:sx n="67" d="100"/>
          <a:sy n="67" d="100"/>
        </p:scale>
        <p:origin x="668" y="44"/>
      </p:cViewPr>
      <p:guideLst/>
    </p:cSldViewPr>
  </p:slideViewPr>
  <p:outlineViewPr>
    <p:cViewPr>
      <p:scale>
        <a:sx n="33" d="100"/>
        <a:sy n="33" d="100"/>
      </p:scale>
      <p:origin x="0" y="-6930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063919-0659-B142-8480-79862BA7A2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E0AF24-A874-5944-9B55-409692F1F0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AC31BF-877A-234D-A842-5C590CACC252}" type="datetimeFigureOut">
              <a:rPr lang="en-US" smtClean="0"/>
              <a:t>10/11/2021</a:t>
            </a:fld>
            <a:endParaRPr lang="en-US"/>
          </a:p>
        </p:txBody>
      </p:sp>
      <p:sp>
        <p:nvSpPr>
          <p:cNvPr id="4" name="Footer Placeholder 3">
            <a:extLst>
              <a:ext uri="{FF2B5EF4-FFF2-40B4-BE49-F238E27FC236}">
                <a16:creationId xmlns:a16="http://schemas.microsoft.com/office/drawing/2014/main" id="{1438635C-129A-C34C-892F-A4E62FC7BE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44C02F-5449-134F-B0D7-C2757D98DF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F7257E-DB67-1E40-B1F0-8BEBE18535A6}" type="slidenum">
              <a:rPr lang="en-US" smtClean="0"/>
              <a:t>‹#›</a:t>
            </a:fld>
            <a:endParaRPr lang="en-US"/>
          </a:p>
        </p:txBody>
      </p:sp>
    </p:spTree>
    <p:extLst>
      <p:ext uri="{BB962C8B-B14F-4D97-AF65-F5344CB8AC3E}">
        <p14:creationId xmlns:p14="http://schemas.microsoft.com/office/powerpoint/2010/main" val="3289789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60507-F52F-8F43-B030-5E93CCB5DA4B}"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9EDD8-768D-EC4B-B6B0-09EE5ACB7557}" type="slidenum">
              <a:rPr lang="en-US" smtClean="0"/>
              <a:t>‹#›</a:t>
            </a:fld>
            <a:endParaRPr lang="en-US"/>
          </a:p>
        </p:txBody>
      </p:sp>
    </p:spTree>
    <p:extLst>
      <p:ext uri="{BB962C8B-B14F-4D97-AF65-F5344CB8AC3E}">
        <p14:creationId xmlns:p14="http://schemas.microsoft.com/office/powerpoint/2010/main" val="6252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ight Blue">
    <p:bg>
      <p:bgPr>
        <a:solidFill>
          <a:srgbClr val="407CCA"/>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8615681" y="6054001"/>
            <a:ext cx="2523944" cy="499390"/>
          </a:xfrm>
          <a:prstGeom prst="rect">
            <a:avLst/>
          </a:prstGeom>
        </p:spPr>
      </p:pic>
      <p:sp>
        <p:nvSpPr>
          <p:cNvPr id="4" name="Text Placeholder 3"/>
          <p:cNvSpPr>
            <a:spLocks noGrp="1"/>
          </p:cNvSpPr>
          <p:nvPr>
            <p:ph type="body" sz="quarter" idx="13" hasCustomPrompt="1"/>
          </p:nvPr>
        </p:nvSpPr>
        <p:spPr>
          <a:xfrm>
            <a:off x="1001713" y="622427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2" name="Title 1"/>
          <p:cNvSpPr>
            <a:spLocks noGrp="1"/>
          </p:cNvSpPr>
          <p:nvPr>
            <p:ph type="title"/>
          </p:nvPr>
        </p:nvSpPr>
        <p:spPr>
          <a:xfrm>
            <a:off x="914401" y="814705"/>
            <a:ext cx="10363200" cy="3124198"/>
          </a:xfrm>
        </p:spPr>
        <p:txBody>
          <a:bodyPr>
            <a:noAutofit/>
          </a:bodyPr>
          <a:lstStyle>
            <a:lvl1pPr>
              <a:defRPr sz="8800" b="0" i="0">
                <a:solidFill>
                  <a:schemeClr val="bg1"/>
                </a:solidFill>
                <a:effectLst>
                  <a:outerShdw blurRad="50800" dist="38100" dir="8100000" algn="tr" rotWithShape="0">
                    <a:prstClr val="black">
                      <a:alpha val="40000"/>
                    </a:prstClr>
                  </a:outerShdw>
                </a:effectLst>
                <a:latin typeface="Museo Slab 500" charset="0"/>
                <a:ea typeface="Museo Slab 500" charset="0"/>
                <a:cs typeface="Museo Slab 500" charset="0"/>
              </a:defRPr>
            </a:lvl1pPr>
          </a:lstStyle>
          <a:p>
            <a:r>
              <a:rPr lang="en-US" dirty="0"/>
              <a:t>Click to edit Master title</a:t>
            </a:r>
          </a:p>
        </p:txBody>
      </p:sp>
      <p:sp>
        <p:nvSpPr>
          <p:cNvPr id="11" name="Text Placeholder 10"/>
          <p:cNvSpPr>
            <a:spLocks noGrp="1"/>
          </p:cNvSpPr>
          <p:nvPr>
            <p:ph type="body" sz="quarter" idx="12" hasCustomPrompt="1"/>
          </p:nvPr>
        </p:nvSpPr>
        <p:spPr>
          <a:xfrm>
            <a:off x="914401" y="4184875"/>
            <a:ext cx="10363200" cy="490311"/>
          </a:xfrm>
        </p:spPr>
        <p:txBody>
          <a:bodyPr/>
          <a:lstStyle>
            <a:lvl1pPr marL="0" indent="0">
              <a:buNone/>
              <a:defRPr b="0" i="0">
                <a:solidFill>
                  <a:schemeClr val="bg1"/>
                </a:solidFill>
                <a:latin typeface="+mn-lt"/>
                <a:ea typeface="Trebuchet MS" charset="0"/>
                <a:cs typeface="Trebuchet MS" charset="0"/>
              </a:defRPr>
            </a:lvl1pPr>
          </a:lstStyle>
          <a:p>
            <a:pPr lvl="0"/>
            <a:r>
              <a:rPr lang="en-US" dirty="0"/>
              <a:t>Click to edit Master subtitle</a:t>
            </a:r>
          </a:p>
        </p:txBody>
      </p:sp>
      <p:sp>
        <p:nvSpPr>
          <p:cNvPr id="6" name="Rectangle 5">
            <a:extLst>
              <a:ext uri="{FF2B5EF4-FFF2-40B4-BE49-F238E27FC236}">
                <a16:creationId xmlns:a16="http://schemas.microsoft.com/office/drawing/2014/main" id="{02E63247-FA9C-AE42-8D08-A5930846C60E}"/>
              </a:ext>
            </a:extLst>
          </p:cNvPr>
          <p:cNvSpPr/>
          <p:nvPr userDrawn="1"/>
        </p:nvSpPr>
        <p:spPr>
          <a:xfrm>
            <a:off x="-15240" y="3472608"/>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955295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lternate Title Slide">
    <p:bg>
      <p:bgPr>
        <a:solidFill>
          <a:schemeClr val="accent5"/>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912223" y="1097278"/>
            <a:ext cx="10365377" cy="1524000"/>
          </a:xfrm>
        </p:spPr>
        <p:txBody>
          <a:bodyPr>
            <a:noAutofit/>
          </a:bodyPr>
          <a:lstStyle>
            <a:lvl1pPr algn="l">
              <a:defRPr sz="6000" b="0" i="0" baseline="0">
                <a:solidFill>
                  <a:srgbClr val="232C67"/>
                </a:solidFill>
                <a:latin typeface="Museo Slab 500" charset="0"/>
                <a:ea typeface="Museo Slab 500" charset="0"/>
                <a:cs typeface="Museo Slab 500" charset="0"/>
              </a:defRPr>
            </a:lvl1pPr>
          </a:lstStyle>
          <a:p>
            <a:r>
              <a:rPr lang="en-US" dirty="0"/>
              <a:t>Click to edit section title</a:t>
            </a:r>
          </a:p>
        </p:txBody>
      </p:sp>
      <p:sp>
        <p:nvSpPr>
          <p:cNvPr id="5" name="Text Placeholder 10"/>
          <p:cNvSpPr>
            <a:spLocks noGrp="1"/>
          </p:cNvSpPr>
          <p:nvPr>
            <p:ph type="body" sz="quarter" idx="12" hasCustomPrompt="1"/>
          </p:nvPr>
        </p:nvSpPr>
        <p:spPr>
          <a:xfrm>
            <a:off x="912223" y="2839454"/>
            <a:ext cx="10365377" cy="3287024"/>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subtitle</a:t>
            </a:r>
          </a:p>
        </p:txBody>
      </p:sp>
    </p:spTree>
    <p:extLst>
      <p:ext uri="{BB962C8B-B14F-4D97-AF65-F5344CB8AC3E}">
        <p14:creationId xmlns:p14="http://schemas.microsoft.com/office/powerpoint/2010/main" val="3896331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Data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2" y="2259876"/>
            <a:ext cx="3755572" cy="3132900"/>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Round Single Corner Rectangle 2"/>
          <p:cNvSpPr/>
          <p:nvPr userDrawn="1"/>
        </p:nvSpPr>
        <p:spPr>
          <a:xfrm rot="10800000">
            <a:off x="5214256" y="-2"/>
            <a:ext cx="6977741" cy="6858001"/>
          </a:xfrm>
          <a:prstGeom prst="round1Rect">
            <a:avLst>
              <a:gd name="adj" fmla="val 0"/>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43600" y="731519"/>
            <a:ext cx="5519055" cy="4661257"/>
          </a:xfrm>
        </p:spPr>
        <p:txBody>
          <a:bodyPr anchor="ctr" anchorCtr="0">
            <a:noAutofit/>
          </a:bodyPr>
          <a:lstStyle>
            <a:lvl1pPr algn="ctr">
              <a:defRPr sz="12500" b="0" i="0">
                <a:solidFill>
                  <a:schemeClr val="bg1"/>
                </a:solidFill>
                <a:latin typeface="Museo Slab 500" charset="0"/>
                <a:ea typeface="Museo Slab 500" charset="0"/>
                <a:cs typeface="Museo Slab 500" charset="0"/>
              </a:defRPr>
            </a:lvl1pPr>
          </a:lstStyle>
          <a:p>
            <a:r>
              <a:rPr lang="en-US" dirty="0"/>
              <a:t>00.0%</a:t>
            </a:r>
          </a:p>
        </p:txBody>
      </p:sp>
      <p:sp>
        <p:nvSpPr>
          <p:cNvPr id="6" name="Text Placeholder 10"/>
          <p:cNvSpPr>
            <a:spLocks noGrp="1"/>
          </p:cNvSpPr>
          <p:nvPr>
            <p:ph type="body" sz="quarter" idx="13" hasCustomPrompt="1"/>
          </p:nvPr>
        </p:nvSpPr>
        <p:spPr>
          <a:xfrm>
            <a:off x="729343" y="731519"/>
            <a:ext cx="3755572" cy="1290321"/>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Rectangle 6">
            <a:extLst>
              <a:ext uri="{FF2B5EF4-FFF2-40B4-BE49-F238E27FC236}">
                <a16:creationId xmlns:a16="http://schemas.microsoft.com/office/drawing/2014/main" id="{21EA2C93-A884-8747-B8D7-B6B9AEEB0315}"/>
              </a:ext>
            </a:extLst>
          </p:cNvPr>
          <p:cNvSpPr/>
          <p:nvPr userDrawn="1"/>
        </p:nvSpPr>
        <p:spPr>
          <a:xfrm>
            <a:off x="5214256" y="-2"/>
            <a:ext cx="6977744" cy="1422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mple Data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2" y="2259876"/>
            <a:ext cx="3755572" cy="3132900"/>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Round Single Corner Rectangle 2"/>
          <p:cNvSpPr/>
          <p:nvPr userDrawn="1"/>
        </p:nvSpPr>
        <p:spPr>
          <a:xfrm rot="10800000">
            <a:off x="5214256" y="-2"/>
            <a:ext cx="6977741" cy="6858001"/>
          </a:xfrm>
          <a:prstGeom prst="round1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43600" y="731519"/>
            <a:ext cx="5519055" cy="4661257"/>
          </a:xfrm>
        </p:spPr>
        <p:txBody>
          <a:bodyPr anchor="ctr" anchorCtr="0">
            <a:noAutofit/>
          </a:bodyPr>
          <a:lstStyle>
            <a:lvl1pPr algn="ctr">
              <a:defRPr sz="12500" b="0" i="0">
                <a:solidFill>
                  <a:schemeClr val="bg1"/>
                </a:solidFill>
                <a:latin typeface="Museo Slab 500" charset="0"/>
                <a:ea typeface="Museo Slab 500" charset="0"/>
                <a:cs typeface="Museo Slab 500" charset="0"/>
              </a:defRPr>
            </a:lvl1pPr>
          </a:lstStyle>
          <a:p>
            <a:r>
              <a:rPr lang="en-US" dirty="0"/>
              <a:t>00.0%</a:t>
            </a:r>
          </a:p>
        </p:txBody>
      </p:sp>
      <p:sp>
        <p:nvSpPr>
          <p:cNvPr id="6" name="Text Placeholder 10"/>
          <p:cNvSpPr>
            <a:spLocks noGrp="1"/>
          </p:cNvSpPr>
          <p:nvPr>
            <p:ph type="body" sz="quarter" idx="13" hasCustomPrompt="1"/>
          </p:nvPr>
        </p:nvSpPr>
        <p:spPr>
          <a:xfrm>
            <a:off x="729343" y="731519"/>
            <a:ext cx="3755572" cy="1290321"/>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Rectangle 6">
            <a:extLst>
              <a:ext uri="{FF2B5EF4-FFF2-40B4-BE49-F238E27FC236}">
                <a16:creationId xmlns:a16="http://schemas.microsoft.com/office/drawing/2014/main" id="{21EA2C93-A884-8747-B8D7-B6B9AEEB0315}"/>
              </a:ext>
            </a:extLst>
          </p:cNvPr>
          <p:cNvSpPr/>
          <p:nvPr userDrawn="1"/>
        </p:nvSpPr>
        <p:spPr>
          <a:xfrm>
            <a:off x="5214256" y="-2"/>
            <a:ext cx="6977744" cy="1422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58820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imple Data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2" y="2259876"/>
            <a:ext cx="3755572" cy="3132900"/>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Round Single Corner Rectangle 2"/>
          <p:cNvSpPr/>
          <p:nvPr userDrawn="1"/>
        </p:nvSpPr>
        <p:spPr>
          <a:xfrm rot="10800000">
            <a:off x="5214256" y="-2"/>
            <a:ext cx="6977741" cy="6858001"/>
          </a:xfrm>
          <a:prstGeom prst="round1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43600" y="731519"/>
            <a:ext cx="5519055" cy="4661257"/>
          </a:xfrm>
        </p:spPr>
        <p:txBody>
          <a:bodyPr anchor="ctr" anchorCtr="0">
            <a:noAutofit/>
          </a:bodyPr>
          <a:lstStyle>
            <a:lvl1pPr algn="ctr">
              <a:defRPr sz="12500" b="0" i="0">
                <a:solidFill>
                  <a:schemeClr val="bg1"/>
                </a:solidFill>
                <a:latin typeface="Museo Slab 500" charset="0"/>
                <a:ea typeface="Museo Slab 500" charset="0"/>
                <a:cs typeface="Museo Slab 500" charset="0"/>
              </a:defRPr>
            </a:lvl1pPr>
          </a:lstStyle>
          <a:p>
            <a:r>
              <a:rPr lang="en-US" dirty="0"/>
              <a:t>00.0%</a:t>
            </a:r>
          </a:p>
        </p:txBody>
      </p:sp>
      <p:sp>
        <p:nvSpPr>
          <p:cNvPr id="6" name="Text Placeholder 10"/>
          <p:cNvSpPr>
            <a:spLocks noGrp="1"/>
          </p:cNvSpPr>
          <p:nvPr>
            <p:ph type="body" sz="quarter" idx="13" hasCustomPrompt="1"/>
          </p:nvPr>
        </p:nvSpPr>
        <p:spPr>
          <a:xfrm>
            <a:off x="729343" y="731519"/>
            <a:ext cx="3755572" cy="1290321"/>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Rectangle 6">
            <a:extLst>
              <a:ext uri="{FF2B5EF4-FFF2-40B4-BE49-F238E27FC236}">
                <a16:creationId xmlns:a16="http://schemas.microsoft.com/office/drawing/2014/main" id="{21EA2C93-A884-8747-B8D7-B6B9AEEB0315}"/>
              </a:ext>
            </a:extLst>
          </p:cNvPr>
          <p:cNvSpPr/>
          <p:nvPr userDrawn="1"/>
        </p:nvSpPr>
        <p:spPr>
          <a:xfrm>
            <a:off x="5214256" y="-2"/>
            <a:ext cx="6977744" cy="1422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61366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imple Data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2" y="2259876"/>
            <a:ext cx="3755572" cy="3132900"/>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Round Single Corner Rectangle 2"/>
          <p:cNvSpPr/>
          <p:nvPr userDrawn="1"/>
        </p:nvSpPr>
        <p:spPr>
          <a:xfrm rot="10800000">
            <a:off x="5214256" y="-2"/>
            <a:ext cx="6977741" cy="6858001"/>
          </a:xfrm>
          <a:prstGeom prst="round1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43600" y="731519"/>
            <a:ext cx="5519055" cy="4661257"/>
          </a:xfrm>
        </p:spPr>
        <p:txBody>
          <a:bodyPr anchor="ctr" anchorCtr="0">
            <a:noAutofit/>
          </a:bodyPr>
          <a:lstStyle>
            <a:lvl1pPr algn="ctr">
              <a:defRPr sz="12500" b="0" i="0">
                <a:solidFill>
                  <a:schemeClr val="bg1"/>
                </a:solidFill>
                <a:latin typeface="Museo Slab 500" charset="0"/>
                <a:ea typeface="Museo Slab 500" charset="0"/>
                <a:cs typeface="Museo Slab 500" charset="0"/>
              </a:defRPr>
            </a:lvl1pPr>
          </a:lstStyle>
          <a:p>
            <a:r>
              <a:rPr lang="en-US" dirty="0"/>
              <a:t>00.0%</a:t>
            </a:r>
          </a:p>
        </p:txBody>
      </p:sp>
      <p:sp>
        <p:nvSpPr>
          <p:cNvPr id="6" name="Text Placeholder 10"/>
          <p:cNvSpPr>
            <a:spLocks noGrp="1"/>
          </p:cNvSpPr>
          <p:nvPr>
            <p:ph type="body" sz="quarter" idx="13" hasCustomPrompt="1"/>
          </p:nvPr>
        </p:nvSpPr>
        <p:spPr>
          <a:xfrm>
            <a:off x="729343" y="731519"/>
            <a:ext cx="3755572" cy="1290321"/>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Rectangle 6">
            <a:extLst>
              <a:ext uri="{FF2B5EF4-FFF2-40B4-BE49-F238E27FC236}">
                <a16:creationId xmlns:a16="http://schemas.microsoft.com/office/drawing/2014/main" id="{21EA2C93-A884-8747-B8D7-B6B9AEEB0315}"/>
              </a:ext>
            </a:extLst>
          </p:cNvPr>
          <p:cNvSpPr/>
          <p:nvPr userDrawn="1"/>
        </p:nvSpPr>
        <p:spPr>
          <a:xfrm>
            <a:off x="5214256" y="-2"/>
            <a:ext cx="6977744" cy="14224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794116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mp; Text Slide">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283778" y="3714751"/>
            <a:ext cx="5377541" cy="2379064"/>
          </a:xfrm>
        </p:spPr>
        <p:txBody>
          <a:bodyPr>
            <a:normAutofit/>
          </a:bodyPr>
          <a:lstStyle>
            <a:lvl1pPr marL="0" indent="0" algn="l">
              <a:buNone/>
              <a:defRPr sz="2000" b="0" i="0">
                <a:solidFill>
                  <a:schemeClr val="accent3">
                    <a:lumMod val="10000"/>
                  </a:schemeClr>
                </a:solidFill>
                <a:latin typeface="+mn-lt"/>
                <a:ea typeface="Trebuchet MS" charset="0"/>
                <a:cs typeface="Trebuchet MS" charset="0"/>
              </a:defRPr>
            </a:lvl1pPr>
          </a:lstStyle>
          <a:p>
            <a:pPr lvl="0"/>
            <a:endParaRPr lang="en-US" dirty="0"/>
          </a:p>
        </p:txBody>
      </p:sp>
      <p:sp>
        <p:nvSpPr>
          <p:cNvPr id="12" name="Picture Placeholder 7"/>
          <p:cNvSpPr>
            <a:spLocks noGrp="1"/>
          </p:cNvSpPr>
          <p:nvPr>
            <p:ph type="pic" sz="quarter" idx="13"/>
          </p:nvPr>
        </p:nvSpPr>
        <p:spPr>
          <a:xfrm>
            <a:off x="557893" y="696676"/>
            <a:ext cx="5377542" cy="5397138"/>
          </a:xfrm>
          <a:prstGeom prst="roundRect">
            <a:avLst>
              <a:gd name="adj" fmla="val 0"/>
            </a:avLst>
          </a:prstGeom>
        </p:spPr>
        <p:txBody>
          <a:bodyPr/>
          <a:lstStyle/>
          <a:p>
            <a:endParaRPr lang="en-US"/>
          </a:p>
        </p:txBody>
      </p:sp>
      <p:sp>
        <p:nvSpPr>
          <p:cNvPr id="5" name="Picture Placeholder 7">
            <a:extLst>
              <a:ext uri="{FF2B5EF4-FFF2-40B4-BE49-F238E27FC236}">
                <a16:creationId xmlns:a16="http://schemas.microsoft.com/office/drawing/2014/main" id="{BE9EA3EC-09C6-934B-A9DA-895C76565CAE}"/>
              </a:ext>
            </a:extLst>
          </p:cNvPr>
          <p:cNvSpPr>
            <a:spLocks noGrp="1"/>
          </p:cNvSpPr>
          <p:nvPr>
            <p:ph type="pic" sz="quarter" idx="14"/>
          </p:nvPr>
        </p:nvSpPr>
        <p:spPr>
          <a:xfrm>
            <a:off x="6283779" y="696676"/>
            <a:ext cx="5377542" cy="2732324"/>
          </a:xfrm>
          <a:prstGeom prst="roundRect">
            <a:avLst>
              <a:gd name="adj" fmla="val 0"/>
            </a:avLst>
          </a:prstGeom>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ded Picture Text Slide">
    <p:bg>
      <p:bgPr>
        <a:solidFill>
          <a:schemeClr val="bg1"/>
        </a:solidFill>
        <a:effectLst/>
      </p:bgPr>
    </p:bg>
    <p:spTree>
      <p:nvGrpSpPr>
        <p:cNvPr id="1" name=""/>
        <p:cNvGrpSpPr/>
        <p:nvPr/>
      </p:nvGrpSpPr>
      <p:grpSpPr>
        <a:xfrm>
          <a:off x="0" y="0"/>
          <a:ext cx="0" cy="0"/>
          <a:chOff x="0" y="0"/>
          <a:chExt cx="0" cy="0"/>
        </a:xfrm>
      </p:grpSpPr>
      <p:sp>
        <p:nvSpPr>
          <p:cNvPr id="10" name="Picture Placeholder 4"/>
          <p:cNvSpPr>
            <a:spLocks noGrp="1"/>
          </p:cNvSpPr>
          <p:nvPr>
            <p:ph type="pic" sz="quarter" idx="13" hasCustomPrompt="1"/>
          </p:nvPr>
        </p:nvSpPr>
        <p:spPr>
          <a:xfrm>
            <a:off x="0" y="0"/>
            <a:ext cx="12192000" cy="6858000"/>
          </a:xfrm>
          <a:prstGeom prst="roundRect">
            <a:avLst>
              <a:gd name="adj" fmla="val 0"/>
            </a:avLst>
          </a:prstGeom>
          <a:noFill/>
          <a:ln>
            <a:noFill/>
          </a:ln>
        </p:spPr>
        <p:txBody>
          <a:bodyPr/>
          <a:lstStyle>
            <a:lvl1pPr marL="0" indent="0" algn="ctr">
              <a:buNone/>
              <a:defRPr/>
            </a:lvl1pPr>
          </a:lstStyle>
          <a:p>
            <a:r>
              <a:rPr lang="en-US" dirty="0"/>
              <a:t>Add picture then adjust transparency to between 75% and 85%</a:t>
            </a:r>
          </a:p>
        </p:txBody>
      </p:sp>
      <p:sp>
        <p:nvSpPr>
          <p:cNvPr id="12" name="Text Placeholder 11"/>
          <p:cNvSpPr>
            <a:spLocks noGrp="1"/>
          </p:cNvSpPr>
          <p:nvPr>
            <p:ph type="body" sz="quarter" idx="14" hasCustomPrompt="1"/>
          </p:nvPr>
        </p:nvSpPr>
        <p:spPr>
          <a:xfrm>
            <a:off x="1665287" y="1540669"/>
            <a:ext cx="8861425" cy="3776662"/>
          </a:xfrm>
        </p:spPr>
        <p:txBody>
          <a:bodyPr anchor="ctr" anchorCtr="0">
            <a:normAutofit/>
          </a:bodyPr>
          <a:lstStyle>
            <a:lvl1pPr marL="0" indent="0" algn="ctr">
              <a:buNone/>
              <a:defRPr sz="6000" b="0" i="0">
                <a:solidFill>
                  <a:schemeClr val="accent3">
                    <a:lumMod val="10000"/>
                  </a:schemeClr>
                </a:solidFill>
                <a:effectLst>
                  <a:outerShdw blurRad="50800" dist="38100" dir="8100000" algn="tr" rotWithShape="0">
                    <a:prstClr val="black">
                      <a:alpha val="40000"/>
                    </a:prstClr>
                  </a:outerShdw>
                </a:effectLst>
                <a:latin typeface="Museo Slab 500" panose="02000000000000000000" pitchFamily="2" charset="77"/>
                <a:ea typeface="Museo Slab 500" panose="02000000000000000000" pitchFamily="2" charset="77"/>
                <a:cs typeface="Museo Slab 5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Picture Text Slide">
    <p:bg>
      <p:bgPr>
        <a:solidFill>
          <a:schemeClr val="bg1"/>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13" hasCustomPrompt="1"/>
          </p:nvPr>
        </p:nvSpPr>
        <p:spPr>
          <a:xfrm>
            <a:off x="0" y="0"/>
            <a:ext cx="12192000" cy="6857999"/>
          </a:xfrm>
          <a:prstGeom prst="roundRect">
            <a:avLst>
              <a:gd name="adj" fmla="val 0"/>
            </a:avLst>
          </a:prstGeom>
          <a:noFill/>
          <a:ln>
            <a:noFill/>
          </a:ln>
        </p:spPr>
        <p:txBody>
          <a:bodyPr/>
          <a:lstStyle>
            <a:lvl1pPr marL="0" indent="0" algn="ctr">
              <a:buNone/>
              <a:defRPr/>
            </a:lvl1pPr>
          </a:lstStyle>
          <a:p>
            <a:r>
              <a:rPr lang="en-US" dirty="0"/>
              <a:t>Click icon to add image. Select a dark photo.</a:t>
            </a:r>
          </a:p>
        </p:txBody>
      </p:sp>
      <p:sp>
        <p:nvSpPr>
          <p:cNvPr id="5" name="Title 1"/>
          <p:cNvSpPr>
            <a:spLocks noGrp="1"/>
          </p:cNvSpPr>
          <p:nvPr>
            <p:ph type="title" hasCustomPrompt="1"/>
          </p:nvPr>
        </p:nvSpPr>
        <p:spPr>
          <a:xfrm>
            <a:off x="1603466" y="2400662"/>
            <a:ext cx="8985068" cy="1513120"/>
          </a:xfrm>
        </p:spPr>
        <p:txBody>
          <a:bodyPr>
            <a:noAutofit/>
          </a:bodyPr>
          <a:lstStyle>
            <a:lvl1pPr algn="ctr">
              <a:defRPr sz="45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Click to edit text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Picture Text Slide">
    <p:bg>
      <p:bgPr>
        <a:solidFill>
          <a:schemeClr val="bg1"/>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13" hasCustomPrompt="1"/>
          </p:nvPr>
        </p:nvSpPr>
        <p:spPr>
          <a:xfrm>
            <a:off x="0" y="0"/>
            <a:ext cx="12039600" cy="6858000"/>
          </a:xfrm>
          <a:prstGeom prst="roundRect">
            <a:avLst>
              <a:gd name="adj" fmla="val 0"/>
            </a:avLst>
          </a:prstGeom>
          <a:noFill/>
          <a:ln>
            <a:noFill/>
          </a:ln>
        </p:spPr>
        <p:txBody>
          <a:bodyPr/>
          <a:lstStyle>
            <a:lvl1pPr marL="0" indent="0" algn="ctr">
              <a:buNone/>
              <a:defRPr/>
            </a:lvl1pPr>
          </a:lstStyle>
          <a:p>
            <a:r>
              <a:rPr lang="en-US" dirty="0"/>
              <a:t>Click icon to add image. Select a bright photo.</a:t>
            </a:r>
          </a:p>
        </p:txBody>
      </p:sp>
      <p:sp>
        <p:nvSpPr>
          <p:cNvPr id="5" name="Title 1"/>
          <p:cNvSpPr>
            <a:spLocks noGrp="1"/>
          </p:cNvSpPr>
          <p:nvPr>
            <p:ph type="title" hasCustomPrompt="1"/>
          </p:nvPr>
        </p:nvSpPr>
        <p:spPr>
          <a:xfrm>
            <a:off x="1603466" y="2522582"/>
            <a:ext cx="8985068" cy="1513120"/>
          </a:xfrm>
        </p:spPr>
        <p:txBody>
          <a:bodyPr>
            <a:noAutofit/>
          </a:bodyPr>
          <a:lstStyle>
            <a:lvl1pPr algn="ctr">
              <a:defRPr sz="4500" b="0" i="0">
                <a:solidFill>
                  <a:schemeClr val="accent3">
                    <a:lumMod val="10000"/>
                  </a:schemeClr>
                </a:solidFill>
                <a:effectLst>
                  <a:outerShdw blurRad="50800" dist="38100" dir="8100000" algn="tr" rotWithShape="0">
                    <a:prstClr val="black">
                      <a:alpha val="40000"/>
                    </a:prstClr>
                  </a:outerShdw>
                </a:effectLst>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Click to edit text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Picture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3" y="2403567"/>
            <a:ext cx="4648199"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6" name="Text Placeholder 10"/>
          <p:cNvSpPr>
            <a:spLocks noGrp="1"/>
          </p:cNvSpPr>
          <p:nvPr>
            <p:ph type="body" sz="quarter" idx="13" hasCustomPrompt="1"/>
          </p:nvPr>
        </p:nvSpPr>
        <p:spPr>
          <a:xfrm>
            <a:off x="729343" y="731520"/>
            <a:ext cx="4648199" cy="1306287"/>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10" name="Picture Placeholder 9"/>
          <p:cNvSpPr>
            <a:spLocks noGrp="1"/>
          </p:cNvSpPr>
          <p:nvPr>
            <p:ph type="pic" sz="quarter" idx="14"/>
          </p:nvPr>
        </p:nvSpPr>
        <p:spPr>
          <a:xfrm>
            <a:off x="6106885" y="0"/>
            <a:ext cx="6085115" cy="6858000"/>
          </a:xfrm>
        </p:spPr>
        <p:txBody>
          <a:bodyPr/>
          <a:lstStyle/>
          <a:p>
            <a:endParaRPr lang="en-US"/>
          </a:p>
        </p:txBody>
      </p:sp>
      <p:sp>
        <p:nvSpPr>
          <p:cNvPr id="5" name="Rectangle 4">
            <a:extLst>
              <a:ext uri="{FF2B5EF4-FFF2-40B4-BE49-F238E27FC236}">
                <a16:creationId xmlns:a16="http://schemas.microsoft.com/office/drawing/2014/main" id="{B2011DB1-4B35-7943-9B98-C5D50EB31642}"/>
              </a:ext>
            </a:extLst>
          </p:cNvPr>
          <p:cNvSpPr/>
          <p:nvPr userDrawn="1"/>
        </p:nvSpPr>
        <p:spPr>
          <a:xfrm>
            <a:off x="729343" y="2165171"/>
            <a:ext cx="4648199" cy="90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Dark Blue">
    <p:bg>
      <p:bgPr>
        <a:solidFill>
          <a:srgbClr val="232C67"/>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8615681" y="6054001"/>
            <a:ext cx="2523944" cy="499390"/>
          </a:xfrm>
          <a:prstGeom prst="rect">
            <a:avLst/>
          </a:prstGeom>
        </p:spPr>
      </p:pic>
      <p:sp>
        <p:nvSpPr>
          <p:cNvPr id="4" name="Text Placeholder 3"/>
          <p:cNvSpPr>
            <a:spLocks noGrp="1"/>
          </p:cNvSpPr>
          <p:nvPr>
            <p:ph type="body" sz="quarter" idx="13" hasCustomPrompt="1"/>
          </p:nvPr>
        </p:nvSpPr>
        <p:spPr>
          <a:xfrm>
            <a:off x="1001713" y="622427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11" name="Text Placeholder 10"/>
          <p:cNvSpPr>
            <a:spLocks noGrp="1"/>
          </p:cNvSpPr>
          <p:nvPr>
            <p:ph type="body" sz="quarter" idx="12" hasCustomPrompt="1"/>
          </p:nvPr>
        </p:nvSpPr>
        <p:spPr>
          <a:xfrm>
            <a:off x="914401" y="4184875"/>
            <a:ext cx="10363200" cy="490311"/>
          </a:xfrm>
        </p:spPr>
        <p:txBody>
          <a:bodyPr/>
          <a:lstStyle>
            <a:lvl1pPr marL="0" indent="0">
              <a:buNone/>
              <a:defRPr b="0" i="0">
                <a:solidFill>
                  <a:schemeClr val="bg1"/>
                </a:solidFill>
                <a:latin typeface="+mn-lt"/>
                <a:ea typeface="Trebuchet MS" charset="0"/>
                <a:cs typeface="Trebuchet MS" charset="0"/>
              </a:defRPr>
            </a:lvl1pPr>
          </a:lstStyle>
          <a:p>
            <a:pPr lvl="0"/>
            <a:r>
              <a:rPr lang="en-US" dirty="0"/>
              <a:t>Click to edit Master subtitle</a:t>
            </a:r>
          </a:p>
        </p:txBody>
      </p:sp>
      <p:sp>
        <p:nvSpPr>
          <p:cNvPr id="7" name="Title 1">
            <a:extLst>
              <a:ext uri="{FF2B5EF4-FFF2-40B4-BE49-F238E27FC236}">
                <a16:creationId xmlns:a16="http://schemas.microsoft.com/office/drawing/2014/main" id="{D16D0905-C8D8-634B-A16D-AA7D8BE56E51}"/>
              </a:ext>
            </a:extLst>
          </p:cNvPr>
          <p:cNvSpPr>
            <a:spLocks noGrp="1"/>
          </p:cNvSpPr>
          <p:nvPr>
            <p:ph type="title"/>
          </p:nvPr>
        </p:nvSpPr>
        <p:spPr>
          <a:xfrm>
            <a:off x="914401" y="814705"/>
            <a:ext cx="10363200" cy="3124198"/>
          </a:xfrm>
        </p:spPr>
        <p:txBody>
          <a:bodyPr>
            <a:noAutofit/>
          </a:bodyPr>
          <a:lstStyle>
            <a:lvl1pPr>
              <a:defRPr sz="8800" b="0" i="0">
                <a:solidFill>
                  <a:schemeClr val="bg1"/>
                </a:solidFill>
                <a:effectLst>
                  <a:outerShdw blurRad="50800" dist="38100" dir="8100000" algn="tr" rotWithShape="0">
                    <a:prstClr val="black">
                      <a:alpha val="40000"/>
                    </a:prstClr>
                  </a:outerShdw>
                </a:effectLst>
                <a:latin typeface="Museo Slab 500" charset="0"/>
                <a:ea typeface="Museo Slab 500" charset="0"/>
                <a:cs typeface="Museo Slab 500" charset="0"/>
              </a:defRPr>
            </a:lvl1pPr>
          </a:lstStyle>
          <a:p>
            <a:r>
              <a:rPr lang="en-US" dirty="0"/>
              <a:t>Click to edit Master title</a:t>
            </a:r>
          </a:p>
        </p:txBody>
      </p:sp>
    </p:spTree>
    <p:extLst>
      <p:ext uri="{BB962C8B-B14F-4D97-AF65-F5344CB8AC3E}">
        <p14:creationId xmlns:p14="http://schemas.microsoft.com/office/powerpoint/2010/main" val="1815442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Point Slide A">
    <p:spTree>
      <p:nvGrpSpPr>
        <p:cNvPr id="1" name=""/>
        <p:cNvGrpSpPr/>
        <p:nvPr/>
      </p:nvGrpSpPr>
      <p:grpSpPr>
        <a:xfrm>
          <a:off x="0" y="0"/>
          <a:ext cx="0" cy="0"/>
          <a:chOff x="0" y="0"/>
          <a:chExt cx="0" cy="0"/>
        </a:xfrm>
      </p:grpSpPr>
      <p:sp>
        <p:nvSpPr>
          <p:cNvPr id="15" name="Rectangle 14"/>
          <p:cNvSpPr/>
          <p:nvPr userDrawn="1"/>
        </p:nvSpPr>
        <p:spPr>
          <a:xfrm rot="10800000">
            <a:off x="-1" y="-1"/>
            <a:ext cx="6106885" cy="68580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6836228" y="731519"/>
            <a:ext cx="4648199" cy="5394957"/>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itle 1"/>
          <p:cNvSpPr>
            <a:spLocks noGrp="1"/>
          </p:cNvSpPr>
          <p:nvPr>
            <p:ph type="title" hasCustomPrompt="1"/>
          </p:nvPr>
        </p:nvSpPr>
        <p:spPr>
          <a:xfrm>
            <a:off x="1116874" y="1097278"/>
            <a:ext cx="3894907" cy="466343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751115" y="731519"/>
            <a:ext cx="4626427" cy="5394957"/>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g Point Slide A">
    <p:spTree>
      <p:nvGrpSpPr>
        <p:cNvPr id="1" name=""/>
        <p:cNvGrpSpPr/>
        <p:nvPr/>
      </p:nvGrpSpPr>
      <p:grpSpPr>
        <a:xfrm>
          <a:off x="0" y="0"/>
          <a:ext cx="0" cy="0"/>
          <a:chOff x="0" y="0"/>
          <a:chExt cx="0" cy="0"/>
        </a:xfrm>
      </p:grpSpPr>
      <p:sp>
        <p:nvSpPr>
          <p:cNvPr id="15" name="Rectangle 14"/>
          <p:cNvSpPr/>
          <p:nvPr userDrawn="1"/>
        </p:nvSpPr>
        <p:spPr>
          <a:xfrm rot="10800000">
            <a:off x="-1" y="-1"/>
            <a:ext cx="6106885"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6836228" y="731519"/>
            <a:ext cx="4648199" cy="5394957"/>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itle 1"/>
          <p:cNvSpPr>
            <a:spLocks noGrp="1"/>
          </p:cNvSpPr>
          <p:nvPr>
            <p:ph type="title" hasCustomPrompt="1"/>
          </p:nvPr>
        </p:nvSpPr>
        <p:spPr>
          <a:xfrm>
            <a:off x="1116874" y="1097278"/>
            <a:ext cx="3894907" cy="466343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751115" y="731519"/>
            <a:ext cx="4626427" cy="5394957"/>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220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ig Point Slide A">
    <p:spTree>
      <p:nvGrpSpPr>
        <p:cNvPr id="1" name=""/>
        <p:cNvGrpSpPr/>
        <p:nvPr/>
      </p:nvGrpSpPr>
      <p:grpSpPr>
        <a:xfrm>
          <a:off x="0" y="0"/>
          <a:ext cx="0" cy="0"/>
          <a:chOff x="0" y="0"/>
          <a:chExt cx="0" cy="0"/>
        </a:xfrm>
      </p:grpSpPr>
      <p:sp>
        <p:nvSpPr>
          <p:cNvPr id="15" name="Rectangle 14"/>
          <p:cNvSpPr/>
          <p:nvPr userDrawn="1"/>
        </p:nvSpPr>
        <p:spPr>
          <a:xfrm rot="10800000">
            <a:off x="-1" y="-1"/>
            <a:ext cx="6106885"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6836228" y="731519"/>
            <a:ext cx="4648199" cy="5394957"/>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itle 1"/>
          <p:cNvSpPr>
            <a:spLocks noGrp="1"/>
          </p:cNvSpPr>
          <p:nvPr>
            <p:ph type="title" hasCustomPrompt="1"/>
          </p:nvPr>
        </p:nvSpPr>
        <p:spPr>
          <a:xfrm>
            <a:off x="1116874" y="1097278"/>
            <a:ext cx="3894907" cy="466343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751115" y="731519"/>
            <a:ext cx="4626427" cy="5394957"/>
          </a:xfrm>
          <a:prstGeom prst="roundRect">
            <a:avLst>
              <a:gd name="adj" fmla="val 0"/>
            </a:avLst>
          </a:prstGeom>
          <a:noFill/>
          <a:ln w="50800">
            <a:solidFill>
              <a:schemeClr val="accent4">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454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ig Point Slide A">
    <p:spTree>
      <p:nvGrpSpPr>
        <p:cNvPr id="1" name=""/>
        <p:cNvGrpSpPr/>
        <p:nvPr/>
      </p:nvGrpSpPr>
      <p:grpSpPr>
        <a:xfrm>
          <a:off x="0" y="0"/>
          <a:ext cx="0" cy="0"/>
          <a:chOff x="0" y="0"/>
          <a:chExt cx="0" cy="0"/>
        </a:xfrm>
      </p:grpSpPr>
      <p:sp>
        <p:nvSpPr>
          <p:cNvPr id="15" name="Rectangle 14"/>
          <p:cNvSpPr/>
          <p:nvPr userDrawn="1"/>
        </p:nvSpPr>
        <p:spPr>
          <a:xfrm rot="10800000">
            <a:off x="-1" y="-1"/>
            <a:ext cx="6106885"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6836228" y="731519"/>
            <a:ext cx="4648199" cy="5394957"/>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itle 1"/>
          <p:cNvSpPr>
            <a:spLocks noGrp="1"/>
          </p:cNvSpPr>
          <p:nvPr>
            <p:ph type="title" hasCustomPrompt="1"/>
          </p:nvPr>
        </p:nvSpPr>
        <p:spPr>
          <a:xfrm>
            <a:off x="1116874" y="1097278"/>
            <a:ext cx="3894907" cy="466343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751115" y="731519"/>
            <a:ext cx="4626427" cy="5394957"/>
          </a:xfrm>
          <a:prstGeom prst="roundRect">
            <a:avLst>
              <a:gd name="adj" fmla="val 0"/>
            </a:avLst>
          </a:prstGeom>
          <a:noFill/>
          <a:ln w="50800">
            <a:solidFill>
              <a:schemeClr val="accent5">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292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Point Slide B">
    <p:spTree>
      <p:nvGrpSpPr>
        <p:cNvPr id="1" name=""/>
        <p:cNvGrpSpPr/>
        <p:nvPr/>
      </p:nvGrpSpPr>
      <p:grpSpPr>
        <a:xfrm>
          <a:off x="0" y="0"/>
          <a:ext cx="0" cy="0"/>
          <a:chOff x="0" y="0"/>
          <a:chExt cx="0" cy="0"/>
        </a:xfrm>
      </p:grpSpPr>
      <p:sp>
        <p:nvSpPr>
          <p:cNvPr id="15" name="Rectangle 14"/>
          <p:cNvSpPr/>
          <p:nvPr userDrawn="1"/>
        </p:nvSpPr>
        <p:spPr>
          <a:xfrm rot="10800000">
            <a:off x="707571" y="731518"/>
            <a:ext cx="10776853" cy="550672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568158" y="1594713"/>
            <a:ext cx="9049042" cy="183428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1287158" y="1306983"/>
            <a:ext cx="9604362" cy="3908347"/>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C41D7EF-A1BA-4B4B-9F18-5B4F4BF49CF6}"/>
              </a:ext>
            </a:extLst>
          </p:cNvPr>
          <p:cNvSpPr>
            <a:spLocks noGrp="1"/>
          </p:cNvSpPr>
          <p:nvPr>
            <p:ph type="body" sz="quarter" idx="10"/>
          </p:nvPr>
        </p:nvSpPr>
        <p:spPr>
          <a:xfrm>
            <a:off x="1568158" y="3576638"/>
            <a:ext cx="9049042" cy="1381125"/>
          </a:xfrm>
        </p:spPr>
        <p:txBody>
          <a:bodyPr/>
          <a:lstStyle>
            <a:lvl1pPr algn="ct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522910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g Point Slide B">
    <p:spTree>
      <p:nvGrpSpPr>
        <p:cNvPr id="1" name=""/>
        <p:cNvGrpSpPr/>
        <p:nvPr/>
      </p:nvGrpSpPr>
      <p:grpSpPr>
        <a:xfrm>
          <a:off x="0" y="0"/>
          <a:ext cx="0" cy="0"/>
          <a:chOff x="0" y="0"/>
          <a:chExt cx="0" cy="0"/>
        </a:xfrm>
      </p:grpSpPr>
      <p:sp>
        <p:nvSpPr>
          <p:cNvPr id="15" name="Rectangle 14"/>
          <p:cNvSpPr/>
          <p:nvPr userDrawn="1"/>
        </p:nvSpPr>
        <p:spPr>
          <a:xfrm rot="10800000">
            <a:off x="707571" y="731518"/>
            <a:ext cx="10776853" cy="55067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568158" y="1594713"/>
            <a:ext cx="9049042" cy="183428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1287158" y="1306983"/>
            <a:ext cx="9604362" cy="3908347"/>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C41D7EF-A1BA-4B4B-9F18-5B4F4BF49CF6}"/>
              </a:ext>
            </a:extLst>
          </p:cNvPr>
          <p:cNvSpPr>
            <a:spLocks noGrp="1"/>
          </p:cNvSpPr>
          <p:nvPr>
            <p:ph type="body" sz="quarter" idx="10"/>
          </p:nvPr>
        </p:nvSpPr>
        <p:spPr>
          <a:xfrm>
            <a:off x="1568158" y="3576638"/>
            <a:ext cx="9049042" cy="1381125"/>
          </a:xfrm>
        </p:spPr>
        <p:txBody>
          <a:bodyPr/>
          <a:lstStyle>
            <a:lvl1pPr algn="ct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529185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g Point Slide B">
    <p:spTree>
      <p:nvGrpSpPr>
        <p:cNvPr id="1" name=""/>
        <p:cNvGrpSpPr/>
        <p:nvPr/>
      </p:nvGrpSpPr>
      <p:grpSpPr>
        <a:xfrm>
          <a:off x="0" y="0"/>
          <a:ext cx="0" cy="0"/>
          <a:chOff x="0" y="0"/>
          <a:chExt cx="0" cy="0"/>
        </a:xfrm>
      </p:grpSpPr>
      <p:sp>
        <p:nvSpPr>
          <p:cNvPr id="15" name="Rectangle 14"/>
          <p:cNvSpPr/>
          <p:nvPr userDrawn="1"/>
        </p:nvSpPr>
        <p:spPr>
          <a:xfrm rot="10800000">
            <a:off x="707571" y="731518"/>
            <a:ext cx="10776853" cy="55067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568158" y="1594713"/>
            <a:ext cx="9049042" cy="183428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1287158" y="1306983"/>
            <a:ext cx="9604362" cy="3908347"/>
          </a:xfrm>
          <a:prstGeom prst="roundRect">
            <a:avLst>
              <a:gd name="adj" fmla="val 0"/>
            </a:avLst>
          </a:prstGeom>
          <a:noFill/>
          <a:ln w="50800">
            <a:solidFill>
              <a:schemeClr val="accent4">
                <a:lumMod val="75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C41D7EF-A1BA-4B4B-9F18-5B4F4BF49CF6}"/>
              </a:ext>
            </a:extLst>
          </p:cNvPr>
          <p:cNvSpPr>
            <a:spLocks noGrp="1"/>
          </p:cNvSpPr>
          <p:nvPr>
            <p:ph type="body" sz="quarter" idx="10"/>
          </p:nvPr>
        </p:nvSpPr>
        <p:spPr>
          <a:xfrm>
            <a:off x="1568158" y="3576638"/>
            <a:ext cx="9049042" cy="1381125"/>
          </a:xfrm>
        </p:spPr>
        <p:txBody>
          <a:bodyPr/>
          <a:lstStyle>
            <a:lvl1pPr algn="ct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744405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ig Point Slide B">
    <p:spTree>
      <p:nvGrpSpPr>
        <p:cNvPr id="1" name=""/>
        <p:cNvGrpSpPr/>
        <p:nvPr/>
      </p:nvGrpSpPr>
      <p:grpSpPr>
        <a:xfrm>
          <a:off x="0" y="0"/>
          <a:ext cx="0" cy="0"/>
          <a:chOff x="0" y="0"/>
          <a:chExt cx="0" cy="0"/>
        </a:xfrm>
      </p:grpSpPr>
      <p:sp>
        <p:nvSpPr>
          <p:cNvPr id="15" name="Rectangle 14"/>
          <p:cNvSpPr/>
          <p:nvPr userDrawn="1"/>
        </p:nvSpPr>
        <p:spPr>
          <a:xfrm rot="10800000">
            <a:off x="707571" y="731518"/>
            <a:ext cx="10776853" cy="5506722"/>
          </a:xfrm>
          <a:prstGeom prst="rect">
            <a:avLst/>
          </a:prstGeom>
          <a:solidFill>
            <a:srgbClr val="6CC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568158" y="1594713"/>
            <a:ext cx="9049042" cy="183428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1287158" y="1306983"/>
            <a:ext cx="9604362" cy="3908347"/>
          </a:xfrm>
          <a:prstGeom prst="roundRect">
            <a:avLst>
              <a:gd name="adj" fmla="val 0"/>
            </a:avLst>
          </a:prstGeom>
          <a:noFill/>
          <a:ln w="50800">
            <a:solidFill>
              <a:schemeClr val="accent5">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C41D7EF-A1BA-4B4B-9F18-5B4F4BF49CF6}"/>
              </a:ext>
            </a:extLst>
          </p:cNvPr>
          <p:cNvSpPr>
            <a:spLocks noGrp="1"/>
          </p:cNvSpPr>
          <p:nvPr>
            <p:ph type="body" sz="quarter" idx="10"/>
          </p:nvPr>
        </p:nvSpPr>
        <p:spPr>
          <a:xfrm>
            <a:off x="1568158" y="3576638"/>
            <a:ext cx="9049042" cy="1381125"/>
          </a:xfrm>
        </p:spPr>
        <p:txBody>
          <a:bodyPr/>
          <a:lstStyle>
            <a:lvl1pPr algn="ct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041191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3" y="731520"/>
            <a:ext cx="5001986"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Text Placeholder 10"/>
          <p:cNvSpPr>
            <a:spLocks noGrp="1"/>
          </p:cNvSpPr>
          <p:nvPr>
            <p:ph type="body" sz="quarter" idx="14" hasCustomPrompt="1"/>
          </p:nvPr>
        </p:nvSpPr>
        <p:spPr>
          <a:xfrm>
            <a:off x="6460672" y="731521"/>
            <a:ext cx="5001986" cy="5394956"/>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8" name="Text Placeholder 10"/>
          <p:cNvSpPr>
            <a:spLocks noGrp="1"/>
          </p:cNvSpPr>
          <p:nvPr>
            <p:ph type="body" sz="quarter" idx="15" hasCustomPrompt="1"/>
          </p:nvPr>
        </p:nvSpPr>
        <p:spPr>
          <a:xfrm>
            <a:off x="729343" y="2403567"/>
            <a:ext cx="5001986"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5" name="Rectangle 4">
            <a:extLst>
              <a:ext uri="{FF2B5EF4-FFF2-40B4-BE49-F238E27FC236}">
                <a16:creationId xmlns:a16="http://schemas.microsoft.com/office/drawing/2014/main" id="{31D247B0-E927-BA47-AA43-0614A80926AF}"/>
              </a:ext>
            </a:extLst>
          </p:cNvPr>
          <p:cNvSpPr/>
          <p:nvPr userDrawn="1"/>
        </p:nvSpPr>
        <p:spPr>
          <a:xfrm>
            <a:off x="729342" y="2170884"/>
            <a:ext cx="5001987" cy="1049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Text &amp; Pic Slide">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3" y="731520"/>
            <a:ext cx="5001986"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Text Placeholder 10"/>
          <p:cNvSpPr>
            <a:spLocks noGrp="1"/>
          </p:cNvSpPr>
          <p:nvPr>
            <p:ph type="body" sz="quarter" idx="14" hasCustomPrompt="1"/>
          </p:nvPr>
        </p:nvSpPr>
        <p:spPr>
          <a:xfrm>
            <a:off x="6460672" y="2403567"/>
            <a:ext cx="5001986"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8" name="Text Placeholder 10"/>
          <p:cNvSpPr>
            <a:spLocks noGrp="1"/>
          </p:cNvSpPr>
          <p:nvPr>
            <p:ph type="body" sz="quarter" idx="15" hasCustomPrompt="1"/>
          </p:nvPr>
        </p:nvSpPr>
        <p:spPr>
          <a:xfrm>
            <a:off x="729343" y="2403567"/>
            <a:ext cx="5001986"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Picture Placeholder 2"/>
          <p:cNvSpPr>
            <a:spLocks noGrp="1"/>
          </p:cNvSpPr>
          <p:nvPr>
            <p:ph type="pic" sz="quarter" idx="16"/>
          </p:nvPr>
        </p:nvSpPr>
        <p:spPr>
          <a:xfrm>
            <a:off x="6461125" y="0"/>
            <a:ext cx="5002213" cy="2038350"/>
          </a:xfrm>
          <a:prstGeom prst="round2SameRect">
            <a:avLst>
              <a:gd name="adj1" fmla="val 0"/>
              <a:gd name="adj2" fmla="val 0"/>
            </a:avLst>
          </a:prstGeom>
        </p:spPr>
        <p:txBody>
          <a:bodyPr/>
          <a:lstStyle/>
          <a:p>
            <a:endParaRPr lang="en-US" dirty="0"/>
          </a:p>
        </p:txBody>
      </p:sp>
      <p:sp>
        <p:nvSpPr>
          <p:cNvPr id="10" name="Rectangle 9">
            <a:extLst>
              <a:ext uri="{FF2B5EF4-FFF2-40B4-BE49-F238E27FC236}">
                <a16:creationId xmlns:a16="http://schemas.microsoft.com/office/drawing/2014/main" id="{D105D474-9989-5C47-99F2-F729614BA677}"/>
              </a:ext>
            </a:extLst>
          </p:cNvPr>
          <p:cNvSpPr/>
          <p:nvPr userDrawn="1"/>
        </p:nvSpPr>
        <p:spPr>
          <a:xfrm>
            <a:off x="729342" y="2170884"/>
            <a:ext cx="5001987" cy="1049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uprle">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userDrawn="1"/>
        </p:nvSpPr>
        <p:spPr>
          <a:xfrm>
            <a:off x="0" y="0"/>
            <a:ext cx="12192000" cy="6858000"/>
          </a:xfrm>
          <a:prstGeom prst="roundRect">
            <a:avLst>
              <a:gd name="adj" fmla="val 0"/>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CCFB533-BD3F-DA47-A5A6-C8F3E6D01585}"/>
              </a:ext>
            </a:extLst>
          </p:cNvPr>
          <p:cNvPicPr>
            <a:picLocks noChangeAspect="1"/>
          </p:cNvPicPr>
          <p:nvPr userDrawn="1"/>
        </p:nvPicPr>
        <p:blipFill>
          <a:blip r:embed="rId2"/>
          <a:srcRect/>
          <a:stretch/>
        </p:blipFill>
        <p:spPr>
          <a:xfrm>
            <a:off x="8615681" y="6054001"/>
            <a:ext cx="2523944" cy="499390"/>
          </a:xfrm>
          <a:prstGeom prst="rect">
            <a:avLst/>
          </a:prstGeom>
        </p:spPr>
      </p:pic>
      <p:sp>
        <p:nvSpPr>
          <p:cNvPr id="10" name="Text Placeholder 10">
            <a:extLst>
              <a:ext uri="{FF2B5EF4-FFF2-40B4-BE49-F238E27FC236}">
                <a16:creationId xmlns:a16="http://schemas.microsoft.com/office/drawing/2014/main" id="{C656C4A4-B8EB-D644-BF47-73AB10715817}"/>
              </a:ext>
            </a:extLst>
          </p:cNvPr>
          <p:cNvSpPr>
            <a:spLocks noGrp="1"/>
          </p:cNvSpPr>
          <p:nvPr>
            <p:ph type="body" sz="quarter" idx="12" hasCustomPrompt="1"/>
          </p:nvPr>
        </p:nvSpPr>
        <p:spPr>
          <a:xfrm>
            <a:off x="914401" y="4184875"/>
            <a:ext cx="10363200" cy="490311"/>
          </a:xfrm>
        </p:spPr>
        <p:txBody>
          <a:bodyPr/>
          <a:lstStyle>
            <a:lvl1pPr marL="0" indent="0">
              <a:buNone/>
              <a:defRPr b="0" i="0">
                <a:solidFill>
                  <a:schemeClr val="bg1"/>
                </a:solidFill>
                <a:latin typeface="+mn-lt"/>
                <a:ea typeface="Trebuchet MS" charset="0"/>
                <a:cs typeface="Trebuchet MS" charset="0"/>
              </a:defRPr>
            </a:lvl1pPr>
          </a:lstStyle>
          <a:p>
            <a:pPr lvl="0"/>
            <a:r>
              <a:rPr lang="en-US" dirty="0"/>
              <a:t>Click to edit Master subtitle</a:t>
            </a:r>
          </a:p>
        </p:txBody>
      </p:sp>
      <p:sp>
        <p:nvSpPr>
          <p:cNvPr id="12" name="Text Placeholder 3">
            <a:extLst>
              <a:ext uri="{FF2B5EF4-FFF2-40B4-BE49-F238E27FC236}">
                <a16:creationId xmlns:a16="http://schemas.microsoft.com/office/drawing/2014/main" id="{0467C96D-95FB-4044-9885-443B307D3AFB}"/>
              </a:ext>
            </a:extLst>
          </p:cNvPr>
          <p:cNvSpPr>
            <a:spLocks noGrp="1"/>
          </p:cNvSpPr>
          <p:nvPr>
            <p:ph type="body" sz="quarter" idx="13" hasCustomPrompt="1"/>
          </p:nvPr>
        </p:nvSpPr>
        <p:spPr>
          <a:xfrm>
            <a:off x="1001713" y="622427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8" name="Title 1">
            <a:extLst>
              <a:ext uri="{FF2B5EF4-FFF2-40B4-BE49-F238E27FC236}">
                <a16:creationId xmlns:a16="http://schemas.microsoft.com/office/drawing/2014/main" id="{2392D826-CD71-2547-8B66-D1627938FEDF}"/>
              </a:ext>
            </a:extLst>
          </p:cNvPr>
          <p:cNvSpPr>
            <a:spLocks noGrp="1"/>
          </p:cNvSpPr>
          <p:nvPr>
            <p:ph type="title"/>
          </p:nvPr>
        </p:nvSpPr>
        <p:spPr>
          <a:xfrm>
            <a:off x="914401" y="814705"/>
            <a:ext cx="10363200" cy="3124198"/>
          </a:xfrm>
        </p:spPr>
        <p:txBody>
          <a:bodyPr>
            <a:noAutofit/>
          </a:bodyPr>
          <a:lstStyle>
            <a:lvl1pPr>
              <a:defRPr sz="8800" b="0" i="0">
                <a:solidFill>
                  <a:schemeClr val="bg1"/>
                </a:solidFill>
                <a:effectLst>
                  <a:outerShdw blurRad="50800" dist="38100" dir="8100000" algn="tr" rotWithShape="0">
                    <a:prstClr val="black">
                      <a:alpha val="40000"/>
                    </a:prstClr>
                  </a:outerShdw>
                </a:effectLst>
                <a:latin typeface="Museo Slab 500" charset="0"/>
                <a:ea typeface="Museo Slab 500" charset="0"/>
                <a:cs typeface="Museo Slab 500" charset="0"/>
              </a:defRPr>
            </a:lvl1pPr>
          </a:lstStyle>
          <a:p>
            <a:r>
              <a:rPr lang="en-US" dirty="0"/>
              <a:t>Click to edit Master 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Column Slide">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8" name="Text Placeholder 10"/>
          <p:cNvSpPr>
            <a:spLocks noGrp="1"/>
          </p:cNvSpPr>
          <p:nvPr>
            <p:ph type="body" sz="quarter" idx="15" hasCustomPrompt="1"/>
          </p:nvPr>
        </p:nvSpPr>
        <p:spPr>
          <a:xfrm>
            <a:off x="729343" y="2403567"/>
            <a:ext cx="10731136"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act slide A">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2037807"/>
            <a:ext cx="12192002" cy="4820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5" hasCustomPrompt="1"/>
          </p:nvPr>
        </p:nvSpPr>
        <p:spPr>
          <a:xfrm>
            <a:off x="740773" y="4130584"/>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7" name="Text Placeholder 10">
            <a:extLst>
              <a:ext uri="{FF2B5EF4-FFF2-40B4-BE49-F238E27FC236}">
                <a16:creationId xmlns:a16="http://schemas.microsoft.com/office/drawing/2014/main" id="{B5FF47A9-3B2B-1D44-988C-1840C9EC93E5}"/>
              </a:ext>
            </a:extLst>
          </p:cNvPr>
          <p:cNvSpPr>
            <a:spLocks noGrp="1"/>
          </p:cNvSpPr>
          <p:nvPr>
            <p:ph type="body" sz="quarter" idx="16" hasCustomPrompt="1"/>
          </p:nvPr>
        </p:nvSpPr>
        <p:spPr>
          <a:xfrm>
            <a:off x="4433751" y="4130584"/>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9" name="Text Placeholder 10">
            <a:extLst>
              <a:ext uri="{FF2B5EF4-FFF2-40B4-BE49-F238E27FC236}">
                <a16:creationId xmlns:a16="http://schemas.microsoft.com/office/drawing/2014/main" id="{B3D860BF-7FAC-E94C-AC0A-041D4C24BAD7}"/>
              </a:ext>
            </a:extLst>
          </p:cNvPr>
          <p:cNvSpPr>
            <a:spLocks noGrp="1"/>
          </p:cNvSpPr>
          <p:nvPr>
            <p:ph type="body" sz="quarter" idx="17" hasCustomPrompt="1"/>
          </p:nvPr>
        </p:nvSpPr>
        <p:spPr>
          <a:xfrm>
            <a:off x="8126730" y="4130584"/>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0" name="Text Placeholder 10">
            <a:extLst>
              <a:ext uri="{FF2B5EF4-FFF2-40B4-BE49-F238E27FC236}">
                <a16:creationId xmlns:a16="http://schemas.microsoft.com/office/drawing/2014/main" id="{A855A0CA-D004-1B48-901C-B8AA310069E5}"/>
              </a:ext>
            </a:extLst>
          </p:cNvPr>
          <p:cNvSpPr>
            <a:spLocks noGrp="1"/>
          </p:cNvSpPr>
          <p:nvPr>
            <p:ph type="body" sz="quarter" idx="18" hasCustomPrompt="1"/>
          </p:nvPr>
        </p:nvSpPr>
        <p:spPr>
          <a:xfrm>
            <a:off x="740773" y="1657079"/>
            <a:ext cx="3188969"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2" name="Text Placeholder 10">
            <a:extLst>
              <a:ext uri="{FF2B5EF4-FFF2-40B4-BE49-F238E27FC236}">
                <a16:creationId xmlns:a16="http://schemas.microsoft.com/office/drawing/2014/main" id="{B5F985D1-670F-BC40-8998-BCE84BDAF0F7}"/>
              </a:ext>
            </a:extLst>
          </p:cNvPr>
          <p:cNvSpPr>
            <a:spLocks noGrp="1"/>
          </p:cNvSpPr>
          <p:nvPr>
            <p:ph type="body" sz="quarter" idx="20" hasCustomPrompt="1"/>
          </p:nvPr>
        </p:nvSpPr>
        <p:spPr>
          <a:xfrm>
            <a:off x="8115299" y="1657079"/>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20" name="Text Placeholder 10">
            <a:extLst>
              <a:ext uri="{FF2B5EF4-FFF2-40B4-BE49-F238E27FC236}">
                <a16:creationId xmlns:a16="http://schemas.microsoft.com/office/drawing/2014/main" id="{A6D3979C-934E-7145-B966-797F5AAF0330}"/>
              </a:ext>
            </a:extLst>
          </p:cNvPr>
          <p:cNvSpPr>
            <a:spLocks noGrp="1"/>
          </p:cNvSpPr>
          <p:nvPr>
            <p:ph type="body" sz="quarter" idx="22" hasCustomPrompt="1"/>
          </p:nvPr>
        </p:nvSpPr>
        <p:spPr>
          <a:xfrm>
            <a:off x="4433751" y="1657079"/>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Tree>
    <p:extLst>
      <p:ext uri="{BB962C8B-B14F-4D97-AF65-F5344CB8AC3E}">
        <p14:creationId xmlns:p14="http://schemas.microsoft.com/office/powerpoint/2010/main" val="1938889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act slide A">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2037807"/>
            <a:ext cx="12192002" cy="4820192"/>
          </a:xfrm>
          <a:prstGeom prst="rect">
            <a:avLst/>
          </a:prstGeom>
          <a:solidFill>
            <a:srgbClr val="232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a:extLst>
              <a:ext uri="{FF2B5EF4-FFF2-40B4-BE49-F238E27FC236}">
                <a16:creationId xmlns:a16="http://schemas.microsoft.com/office/drawing/2014/main" id="{A855A0CA-D004-1B48-901C-B8AA310069E5}"/>
              </a:ext>
            </a:extLst>
          </p:cNvPr>
          <p:cNvSpPr>
            <a:spLocks noGrp="1"/>
          </p:cNvSpPr>
          <p:nvPr>
            <p:ph type="body" sz="quarter" idx="18" hasCustomPrompt="1"/>
          </p:nvPr>
        </p:nvSpPr>
        <p:spPr>
          <a:xfrm>
            <a:off x="1728216" y="1657079"/>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7" name="Text Placeholder 10">
            <a:extLst>
              <a:ext uri="{FF2B5EF4-FFF2-40B4-BE49-F238E27FC236}">
                <a16:creationId xmlns:a16="http://schemas.microsoft.com/office/drawing/2014/main" id="{E78B8E89-3F37-4243-B633-5EBA6EC736C6}"/>
              </a:ext>
            </a:extLst>
          </p:cNvPr>
          <p:cNvSpPr>
            <a:spLocks noGrp="1"/>
          </p:cNvSpPr>
          <p:nvPr>
            <p:ph type="body" sz="quarter" idx="21" hasCustomPrompt="1"/>
          </p:nvPr>
        </p:nvSpPr>
        <p:spPr>
          <a:xfrm>
            <a:off x="729341" y="1657079"/>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13" name="Text Placeholder 10">
            <a:extLst>
              <a:ext uri="{FF2B5EF4-FFF2-40B4-BE49-F238E27FC236}">
                <a16:creationId xmlns:a16="http://schemas.microsoft.com/office/drawing/2014/main" id="{C7071CE6-0C1C-794B-99E6-5684E954E8A4}"/>
              </a:ext>
            </a:extLst>
          </p:cNvPr>
          <p:cNvSpPr>
            <a:spLocks noGrp="1"/>
          </p:cNvSpPr>
          <p:nvPr>
            <p:ph type="body" sz="quarter" idx="22" hasCustomPrompt="1"/>
          </p:nvPr>
        </p:nvSpPr>
        <p:spPr>
          <a:xfrm>
            <a:off x="5432626" y="1657079"/>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ext Placeholder 10">
            <a:extLst>
              <a:ext uri="{FF2B5EF4-FFF2-40B4-BE49-F238E27FC236}">
                <a16:creationId xmlns:a16="http://schemas.microsoft.com/office/drawing/2014/main" id="{967D9A2E-8D8F-5249-852D-3A98ACF4537B}"/>
              </a:ext>
            </a:extLst>
          </p:cNvPr>
          <p:cNvSpPr>
            <a:spLocks noGrp="1"/>
          </p:cNvSpPr>
          <p:nvPr>
            <p:ph type="body" sz="quarter" idx="23" hasCustomPrompt="1"/>
          </p:nvPr>
        </p:nvSpPr>
        <p:spPr>
          <a:xfrm>
            <a:off x="4433751" y="1657079"/>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15" name="Text Placeholder 10">
            <a:extLst>
              <a:ext uri="{FF2B5EF4-FFF2-40B4-BE49-F238E27FC236}">
                <a16:creationId xmlns:a16="http://schemas.microsoft.com/office/drawing/2014/main" id="{700A6184-0E3D-5B42-9FCD-F775A14E28D9}"/>
              </a:ext>
            </a:extLst>
          </p:cNvPr>
          <p:cNvSpPr>
            <a:spLocks noGrp="1"/>
          </p:cNvSpPr>
          <p:nvPr>
            <p:ph type="body" sz="quarter" idx="24" hasCustomPrompt="1"/>
          </p:nvPr>
        </p:nvSpPr>
        <p:spPr>
          <a:xfrm>
            <a:off x="9115952" y="1657079"/>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6" name="Text Placeholder 10">
            <a:extLst>
              <a:ext uri="{FF2B5EF4-FFF2-40B4-BE49-F238E27FC236}">
                <a16:creationId xmlns:a16="http://schemas.microsoft.com/office/drawing/2014/main" id="{8462A25B-5070-B64C-A8B6-2A3F1D923D38}"/>
              </a:ext>
            </a:extLst>
          </p:cNvPr>
          <p:cNvSpPr>
            <a:spLocks noGrp="1"/>
          </p:cNvSpPr>
          <p:nvPr>
            <p:ph type="body" sz="quarter" idx="25" hasCustomPrompt="1"/>
          </p:nvPr>
        </p:nvSpPr>
        <p:spPr>
          <a:xfrm>
            <a:off x="8117077" y="1657079"/>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18" name="Text Placeholder 10">
            <a:extLst>
              <a:ext uri="{FF2B5EF4-FFF2-40B4-BE49-F238E27FC236}">
                <a16:creationId xmlns:a16="http://schemas.microsoft.com/office/drawing/2014/main" id="{31D307F4-D228-F74C-AD0E-905F965A5BC7}"/>
              </a:ext>
            </a:extLst>
          </p:cNvPr>
          <p:cNvSpPr>
            <a:spLocks noGrp="1"/>
          </p:cNvSpPr>
          <p:nvPr>
            <p:ph type="body" sz="quarter" idx="26" hasCustomPrompt="1"/>
          </p:nvPr>
        </p:nvSpPr>
        <p:spPr>
          <a:xfrm>
            <a:off x="1728216" y="4197806"/>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9" name="Text Placeholder 10">
            <a:extLst>
              <a:ext uri="{FF2B5EF4-FFF2-40B4-BE49-F238E27FC236}">
                <a16:creationId xmlns:a16="http://schemas.microsoft.com/office/drawing/2014/main" id="{94DD8F4A-42F9-A74E-B198-744E4A793E5E}"/>
              </a:ext>
            </a:extLst>
          </p:cNvPr>
          <p:cNvSpPr>
            <a:spLocks noGrp="1"/>
          </p:cNvSpPr>
          <p:nvPr>
            <p:ph type="body" sz="quarter" idx="27" hasCustomPrompt="1"/>
          </p:nvPr>
        </p:nvSpPr>
        <p:spPr>
          <a:xfrm>
            <a:off x="729341" y="4197806"/>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21" name="Text Placeholder 10">
            <a:extLst>
              <a:ext uri="{FF2B5EF4-FFF2-40B4-BE49-F238E27FC236}">
                <a16:creationId xmlns:a16="http://schemas.microsoft.com/office/drawing/2014/main" id="{B7B54FF9-5D7D-1E42-A0B5-F6A311B4FBE5}"/>
              </a:ext>
            </a:extLst>
          </p:cNvPr>
          <p:cNvSpPr>
            <a:spLocks noGrp="1"/>
          </p:cNvSpPr>
          <p:nvPr>
            <p:ph type="body" sz="quarter" idx="28" hasCustomPrompt="1"/>
          </p:nvPr>
        </p:nvSpPr>
        <p:spPr>
          <a:xfrm>
            <a:off x="5432626" y="4197806"/>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22" name="Text Placeholder 10">
            <a:extLst>
              <a:ext uri="{FF2B5EF4-FFF2-40B4-BE49-F238E27FC236}">
                <a16:creationId xmlns:a16="http://schemas.microsoft.com/office/drawing/2014/main" id="{E10A2A30-45B4-3B4F-BCF9-39D84E529EB4}"/>
              </a:ext>
            </a:extLst>
          </p:cNvPr>
          <p:cNvSpPr>
            <a:spLocks noGrp="1"/>
          </p:cNvSpPr>
          <p:nvPr>
            <p:ph type="body" sz="quarter" idx="29" hasCustomPrompt="1"/>
          </p:nvPr>
        </p:nvSpPr>
        <p:spPr>
          <a:xfrm>
            <a:off x="4433751" y="4197806"/>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23" name="Text Placeholder 10">
            <a:extLst>
              <a:ext uri="{FF2B5EF4-FFF2-40B4-BE49-F238E27FC236}">
                <a16:creationId xmlns:a16="http://schemas.microsoft.com/office/drawing/2014/main" id="{605F8D91-CBDE-6F48-8FA8-E605B4E44394}"/>
              </a:ext>
            </a:extLst>
          </p:cNvPr>
          <p:cNvSpPr>
            <a:spLocks noGrp="1"/>
          </p:cNvSpPr>
          <p:nvPr>
            <p:ph type="body" sz="quarter" idx="30" hasCustomPrompt="1"/>
          </p:nvPr>
        </p:nvSpPr>
        <p:spPr>
          <a:xfrm>
            <a:off x="9146940" y="4197806"/>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24" name="Text Placeholder 10">
            <a:extLst>
              <a:ext uri="{FF2B5EF4-FFF2-40B4-BE49-F238E27FC236}">
                <a16:creationId xmlns:a16="http://schemas.microsoft.com/office/drawing/2014/main" id="{ECF706BE-8F21-674A-854B-072A0A1BFD99}"/>
              </a:ext>
            </a:extLst>
          </p:cNvPr>
          <p:cNvSpPr>
            <a:spLocks noGrp="1"/>
          </p:cNvSpPr>
          <p:nvPr>
            <p:ph type="body" sz="quarter" idx="31" hasCustomPrompt="1"/>
          </p:nvPr>
        </p:nvSpPr>
        <p:spPr>
          <a:xfrm>
            <a:off x="8148065" y="4197806"/>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Tree>
    <p:extLst>
      <p:ext uri="{BB962C8B-B14F-4D97-AF65-F5344CB8AC3E}">
        <p14:creationId xmlns:p14="http://schemas.microsoft.com/office/powerpoint/2010/main" val="777314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Column Slide A">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2336799"/>
            <a:ext cx="12192002" cy="4521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a:extLst>
              <a:ext uri="{FF2B5EF4-FFF2-40B4-BE49-F238E27FC236}">
                <a16:creationId xmlns:a16="http://schemas.microsoft.com/office/drawing/2014/main" id="{A855A0CA-D004-1B48-901C-B8AA310069E5}"/>
              </a:ext>
            </a:extLst>
          </p:cNvPr>
          <p:cNvSpPr>
            <a:spLocks noGrp="1"/>
          </p:cNvSpPr>
          <p:nvPr>
            <p:ph type="body" sz="quarter" idx="18" hasCustomPrompt="1"/>
          </p:nvPr>
        </p:nvSpPr>
        <p:spPr>
          <a:xfrm>
            <a:off x="729342" y="1657078"/>
            <a:ext cx="10731136" cy="4621801"/>
          </a:xfrm>
          <a:solidFill>
            <a:schemeClr val="bg1"/>
          </a:solidFill>
          <a:effectLst>
            <a:outerShdw blurRad="63500" sx="101000" sy="101000" algn="ctr" rotWithShape="0">
              <a:prstClr val="black">
                <a:alpha val="20000"/>
              </a:prstClr>
            </a:outerShdw>
          </a:effectLst>
        </p:spPr>
        <p:txBody>
          <a:bodyPr lIns="274320" tIns="274320" rIns="274320" bIns="274320" anchor="t" anchorCtr="0">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2" name="Footer Placeholder 1">
            <a:extLst>
              <a:ext uri="{FF2B5EF4-FFF2-40B4-BE49-F238E27FC236}">
                <a16:creationId xmlns:a16="http://schemas.microsoft.com/office/drawing/2014/main" id="{F8D3511F-37D0-0942-8EEB-68407761ED27}"/>
              </a:ext>
            </a:extLst>
          </p:cNvPr>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3297310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act Slide B">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4366259"/>
            <a:ext cx="12192002" cy="249174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5" hasCustomPrompt="1"/>
          </p:nvPr>
        </p:nvSpPr>
        <p:spPr>
          <a:xfrm>
            <a:off x="740773" y="2491741"/>
            <a:ext cx="3200400" cy="3200400"/>
          </a:xfrm>
          <a:solidFill>
            <a:schemeClr val="bg1"/>
          </a:solidFill>
          <a:effectLst>
            <a:outerShdw blurRad="63500" sx="102000" sy="102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7" name="Text Placeholder 10">
            <a:extLst>
              <a:ext uri="{FF2B5EF4-FFF2-40B4-BE49-F238E27FC236}">
                <a16:creationId xmlns:a16="http://schemas.microsoft.com/office/drawing/2014/main" id="{B5FF47A9-3B2B-1D44-988C-1840C9EC93E5}"/>
              </a:ext>
            </a:extLst>
          </p:cNvPr>
          <p:cNvSpPr>
            <a:spLocks noGrp="1"/>
          </p:cNvSpPr>
          <p:nvPr>
            <p:ph type="body" sz="quarter" idx="16" hasCustomPrompt="1"/>
          </p:nvPr>
        </p:nvSpPr>
        <p:spPr>
          <a:xfrm>
            <a:off x="4433751" y="2491741"/>
            <a:ext cx="3200400" cy="3200400"/>
          </a:xfrm>
          <a:solidFill>
            <a:schemeClr val="bg1"/>
          </a:solidFill>
          <a:effectLst>
            <a:outerShdw blurRad="63500" sx="102000" sy="102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9" name="Text Placeholder 10">
            <a:extLst>
              <a:ext uri="{FF2B5EF4-FFF2-40B4-BE49-F238E27FC236}">
                <a16:creationId xmlns:a16="http://schemas.microsoft.com/office/drawing/2014/main" id="{B3D860BF-7FAC-E94C-AC0A-041D4C24BAD7}"/>
              </a:ext>
            </a:extLst>
          </p:cNvPr>
          <p:cNvSpPr>
            <a:spLocks noGrp="1"/>
          </p:cNvSpPr>
          <p:nvPr>
            <p:ph type="body" sz="quarter" idx="17" hasCustomPrompt="1"/>
          </p:nvPr>
        </p:nvSpPr>
        <p:spPr>
          <a:xfrm>
            <a:off x="8126730" y="2491741"/>
            <a:ext cx="3200400" cy="3200400"/>
          </a:xfrm>
          <a:solidFill>
            <a:schemeClr val="bg1"/>
          </a:solidFill>
          <a:effectLst>
            <a:outerShdw blurRad="63500" sx="102000" sy="102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Tree>
    <p:extLst>
      <p:ext uri="{BB962C8B-B14F-4D97-AF65-F5344CB8AC3E}">
        <p14:creationId xmlns:p14="http://schemas.microsoft.com/office/powerpoint/2010/main" val="1787721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act Slide C">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1"/>
            <a:ext cx="10731137" cy="777240"/>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4366259"/>
            <a:ext cx="12192002" cy="249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5" hasCustomPrompt="1"/>
          </p:nvPr>
        </p:nvSpPr>
        <p:spPr>
          <a:xfrm>
            <a:off x="740773" y="3646170"/>
            <a:ext cx="3200400" cy="2643596"/>
          </a:xfrm>
          <a:solidFill>
            <a:schemeClr val="bg1"/>
          </a:solidFill>
          <a:effectLst>
            <a:outerShdw blurRad="63500" dist="254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7" name="Text Placeholder 10">
            <a:extLst>
              <a:ext uri="{FF2B5EF4-FFF2-40B4-BE49-F238E27FC236}">
                <a16:creationId xmlns:a16="http://schemas.microsoft.com/office/drawing/2014/main" id="{B5FF47A9-3B2B-1D44-988C-1840C9EC93E5}"/>
              </a:ext>
            </a:extLst>
          </p:cNvPr>
          <p:cNvSpPr>
            <a:spLocks noGrp="1"/>
          </p:cNvSpPr>
          <p:nvPr>
            <p:ph type="body" sz="quarter" idx="16" hasCustomPrompt="1"/>
          </p:nvPr>
        </p:nvSpPr>
        <p:spPr>
          <a:xfrm>
            <a:off x="4433751" y="3646170"/>
            <a:ext cx="3200400" cy="2643596"/>
          </a:xfrm>
          <a:solidFill>
            <a:schemeClr val="bg1"/>
          </a:solidFill>
          <a:effectLst>
            <a:outerShdw blurRad="63500" dist="254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9" name="Text Placeholder 10">
            <a:extLst>
              <a:ext uri="{FF2B5EF4-FFF2-40B4-BE49-F238E27FC236}">
                <a16:creationId xmlns:a16="http://schemas.microsoft.com/office/drawing/2014/main" id="{B3D860BF-7FAC-E94C-AC0A-041D4C24BAD7}"/>
              </a:ext>
            </a:extLst>
          </p:cNvPr>
          <p:cNvSpPr>
            <a:spLocks noGrp="1"/>
          </p:cNvSpPr>
          <p:nvPr>
            <p:ph type="body" sz="quarter" idx="17" hasCustomPrompt="1"/>
          </p:nvPr>
        </p:nvSpPr>
        <p:spPr>
          <a:xfrm>
            <a:off x="8126730" y="3646170"/>
            <a:ext cx="3200400" cy="2643596"/>
          </a:xfrm>
          <a:solidFill>
            <a:schemeClr val="bg1"/>
          </a:solidFill>
          <a:effectLst>
            <a:outerShdw blurRad="63500" dist="254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3" name="Picture Placeholder 2">
            <a:extLst>
              <a:ext uri="{FF2B5EF4-FFF2-40B4-BE49-F238E27FC236}">
                <a16:creationId xmlns:a16="http://schemas.microsoft.com/office/drawing/2014/main" id="{7E1BD421-6121-3447-9322-8531679C8B7D}"/>
              </a:ext>
            </a:extLst>
          </p:cNvPr>
          <p:cNvSpPr>
            <a:spLocks noGrp="1"/>
          </p:cNvSpPr>
          <p:nvPr>
            <p:ph type="pic" sz="quarter" idx="21"/>
          </p:nvPr>
        </p:nvSpPr>
        <p:spPr>
          <a:xfrm>
            <a:off x="729343" y="1725930"/>
            <a:ext cx="3200400" cy="1703069"/>
          </a:xfrm>
          <a:prstGeom prst="round2SameRect">
            <a:avLst>
              <a:gd name="adj1" fmla="val 0"/>
              <a:gd name="adj2" fmla="val 0"/>
            </a:avLst>
          </a:prstGeom>
        </p:spPr>
        <p:txBody>
          <a:bodyPr/>
          <a:lstStyle/>
          <a:p>
            <a:endParaRPr lang="en-US" dirty="0"/>
          </a:p>
        </p:txBody>
      </p:sp>
      <p:sp>
        <p:nvSpPr>
          <p:cNvPr id="14" name="Picture Placeholder 2">
            <a:extLst>
              <a:ext uri="{FF2B5EF4-FFF2-40B4-BE49-F238E27FC236}">
                <a16:creationId xmlns:a16="http://schemas.microsoft.com/office/drawing/2014/main" id="{797D77A1-4B6A-F947-8278-C67A1DF3EA69}"/>
              </a:ext>
            </a:extLst>
          </p:cNvPr>
          <p:cNvSpPr>
            <a:spLocks noGrp="1"/>
          </p:cNvSpPr>
          <p:nvPr>
            <p:ph type="pic" sz="quarter" idx="22"/>
          </p:nvPr>
        </p:nvSpPr>
        <p:spPr>
          <a:xfrm>
            <a:off x="4433751" y="1725929"/>
            <a:ext cx="3200400" cy="1703069"/>
          </a:xfrm>
          <a:prstGeom prst="round2SameRect">
            <a:avLst>
              <a:gd name="adj1" fmla="val 0"/>
              <a:gd name="adj2" fmla="val 0"/>
            </a:avLst>
          </a:prstGeom>
        </p:spPr>
        <p:txBody>
          <a:bodyPr/>
          <a:lstStyle/>
          <a:p>
            <a:endParaRPr lang="en-US" dirty="0"/>
          </a:p>
        </p:txBody>
      </p:sp>
      <p:sp>
        <p:nvSpPr>
          <p:cNvPr id="15" name="Picture Placeholder 2">
            <a:extLst>
              <a:ext uri="{FF2B5EF4-FFF2-40B4-BE49-F238E27FC236}">
                <a16:creationId xmlns:a16="http://schemas.microsoft.com/office/drawing/2014/main" id="{FAC23AC0-0B2B-6547-AAF9-3F6981291835}"/>
              </a:ext>
            </a:extLst>
          </p:cNvPr>
          <p:cNvSpPr>
            <a:spLocks noGrp="1"/>
          </p:cNvSpPr>
          <p:nvPr>
            <p:ph type="pic" sz="quarter" idx="23"/>
          </p:nvPr>
        </p:nvSpPr>
        <p:spPr>
          <a:xfrm>
            <a:off x="8126730" y="1725928"/>
            <a:ext cx="3200400" cy="1703069"/>
          </a:xfrm>
          <a:prstGeom prst="round2SameRect">
            <a:avLst>
              <a:gd name="adj1" fmla="val 0"/>
              <a:gd name="adj2" fmla="val 0"/>
            </a:avLst>
          </a:prstGeom>
        </p:spPr>
        <p:txBody>
          <a:bodyPr/>
          <a:lstStyle/>
          <a:p>
            <a:endParaRPr lang="en-US" dirty="0"/>
          </a:p>
        </p:txBody>
      </p:sp>
    </p:spTree>
    <p:extLst>
      <p:ext uri="{BB962C8B-B14F-4D97-AF65-F5344CB8AC3E}">
        <p14:creationId xmlns:p14="http://schemas.microsoft.com/office/powerpoint/2010/main" val="543656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act Slide C">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1"/>
            <a:ext cx="10731137" cy="777240"/>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8" name="Text Placeholder 10"/>
          <p:cNvSpPr>
            <a:spLocks noGrp="1"/>
          </p:cNvSpPr>
          <p:nvPr>
            <p:ph type="body" sz="quarter" idx="15" hasCustomPrompt="1"/>
          </p:nvPr>
        </p:nvSpPr>
        <p:spPr>
          <a:xfrm>
            <a:off x="740772" y="1947176"/>
            <a:ext cx="3200400" cy="4014712"/>
          </a:xfrm>
          <a:noFill/>
          <a:ln w="38100">
            <a:solidFill>
              <a:schemeClr val="accent2">
                <a:lumMod val="60000"/>
                <a:lumOff val="40000"/>
              </a:schemeClr>
            </a:solidFill>
          </a:ln>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 </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740772" y="1947176"/>
            <a:ext cx="3200400" cy="2108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ext Placeholder 10">
            <a:extLst>
              <a:ext uri="{FF2B5EF4-FFF2-40B4-BE49-F238E27FC236}">
                <a16:creationId xmlns:a16="http://schemas.microsoft.com/office/drawing/2014/main" id="{D185B8FC-940C-3148-9B94-55F3A9EE2656}"/>
              </a:ext>
            </a:extLst>
          </p:cNvPr>
          <p:cNvSpPr>
            <a:spLocks noGrp="1"/>
          </p:cNvSpPr>
          <p:nvPr>
            <p:ph type="body" sz="quarter" idx="16" hasCustomPrompt="1"/>
          </p:nvPr>
        </p:nvSpPr>
        <p:spPr>
          <a:xfrm>
            <a:off x="4501515" y="1947176"/>
            <a:ext cx="3200400" cy="4014712"/>
          </a:xfrm>
          <a:noFill/>
          <a:ln w="38100">
            <a:solidFill>
              <a:schemeClr val="accent4">
                <a:lumMod val="60000"/>
                <a:lumOff val="40000"/>
              </a:schemeClr>
            </a:solidFill>
          </a:ln>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  Click to edit slide content.</a:t>
            </a:r>
          </a:p>
        </p:txBody>
      </p:sp>
      <p:sp>
        <p:nvSpPr>
          <p:cNvPr id="12" name="Rectangle 11">
            <a:extLst>
              <a:ext uri="{FF2B5EF4-FFF2-40B4-BE49-F238E27FC236}">
                <a16:creationId xmlns:a16="http://schemas.microsoft.com/office/drawing/2014/main" id="{66BDED56-0F7A-1F4B-9988-8384462DF5BE}"/>
              </a:ext>
            </a:extLst>
          </p:cNvPr>
          <p:cNvSpPr/>
          <p:nvPr userDrawn="1"/>
        </p:nvSpPr>
        <p:spPr>
          <a:xfrm>
            <a:off x="4501515" y="1947176"/>
            <a:ext cx="3200400" cy="210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Text Placeholder 10">
            <a:extLst>
              <a:ext uri="{FF2B5EF4-FFF2-40B4-BE49-F238E27FC236}">
                <a16:creationId xmlns:a16="http://schemas.microsoft.com/office/drawing/2014/main" id="{2AE1BF29-9B70-9942-B69C-1E0E3AF5E04E}"/>
              </a:ext>
            </a:extLst>
          </p:cNvPr>
          <p:cNvSpPr>
            <a:spLocks noGrp="1"/>
          </p:cNvSpPr>
          <p:nvPr>
            <p:ph type="body" sz="quarter" idx="17" hasCustomPrompt="1"/>
          </p:nvPr>
        </p:nvSpPr>
        <p:spPr>
          <a:xfrm>
            <a:off x="8273689" y="1947176"/>
            <a:ext cx="3200400" cy="4014712"/>
          </a:xfrm>
          <a:noFill/>
          <a:ln w="38100">
            <a:solidFill>
              <a:schemeClr val="accent5">
                <a:lumMod val="60000"/>
                <a:lumOff val="40000"/>
              </a:schemeClr>
            </a:solidFill>
          </a:ln>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7" name="Rectangle 16">
            <a:extLst>
              <a:ext uri="{FF2B5EF4-FFF2-40B4-BE49-F238E27FC236}">
                <a16:creationId xmlns:a16="http://schemas.microsoft.com/office/drawing/2014/main" id="{BEE10F3B-564D-6240-9C2D-87EC2FCD8C2A}"/>
              </a:ext>
            </a:extLst>
          </p:cNvPr>
          <p:cNvSpPr/>
          <p:nvPr userDrawn="1"/>
        </p:nvSpPr>
        <p:spPr>
          <a:xfrm>
            <a:off x="8273689" y="1947176"/>
            <a:ext cx="3200400" cy="2108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721684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Right Slide">
    <p:spTree>
      <p:nvGrpSpPr>
        <p:cNvPr id="1" name=""/>
        <p:cNvGrpSpPr/>
        <p:nvPr/>
      </p:nvGrpSpPr>
      <p:grpSpPr>
        <a:xfrm>
          <a:off x="0" y="0"/>
          <a:ext cx="0" cy="0"/>
          <a:chOff x="0" y="0"/>
          <a:chExt cx="0" cy="0"/>
        </a:xfrm>
      </p:grpSpPr>
      <p:sp>
        <p:nvSpPr>
          <p:cNvPr id="3" name="Rectangle 2"/>
          <p:cNvSpPr/>
          <p:nvPr userDrawn="1"/>
        </p:nvSpPr>
        <p:spPr>
          <a:xfrm rot="10800000">
            <a:off x="1" y="-6"/>
            <a:ext cx="6085113" cy="6858001"/>
          </a:xfrm>
          <a:prstGeom prst="rect">
            <a:avLst/>
          </a:prstGeom>
          <a:solidFill>
            <a:srgbClr val="D0D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0D2D3"/>
              </a:solidFill>
            </a:endParaRPr>
          </a:p>
        </p:txBody>
      </p:sp>
      <p:sp>
        <p:nvSpPr>
          <p:cNvPr id="11" name="Text Placeholder 10"/>
          <p:cNvSpPr>
            <a:spLocks noGrp="1"/>
          </p:cNvSpPr>
          <p:nvPr>
            <p:ph type="body" sz="quarter" idx="12" hasCustomPrompt="1"/>
          </p:nvPr>
        </p:nvSpPr>
        <p:spPr>
          <a:xfrm>
            <a:off x="729343" y="2403567"/>
            <a:ext cx="4648199"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6" name="Text Placeholder 10"/>
          <p:cNvSpPr>
            <a:spLocks noGrp="1"/>
          </p:cNvSpPr>
          <p:nvPr>
            <p:ph type="body" sz="quarter" idx="13" hasCustomPrompt="1"/>
          </p:nvPr>
        </p:nvSpPr>
        <p:spPr>
          <a:xfrm>
            <a:off x="729343" y="731520"/>
            <a:ext cx="4648199" cy="1306287"/>
          </a:xfrm>
        </p:spPr>
        <p:txBody>
          <a:bodyPr>
            <a:noAutofit/>
          </a:bodyPr>
          <a:lstStyle>
            <a:lvl1pPr marL="0" indent="0" algn="l">
              <a:buNone/>
              <a:defRPr sz="4500" b="1" i="0">
                <a:solidFill>
                  <a:schemeClr val="bg1"/>
                </a:solidFill>
                <a:latin typeface="Trebuchet MS" charset="0"/>
                <a:ea typeface="Trebuchet MS" charset="0"/>
                <a:cs typeface="Trebuchet MS" charset="0"/>
              </a:defRPr>
            </a:lvl1pPr>
          </a:lstStyle>
          <a:p>
            <a:pPr lvl="0"/>
            <a:r>
              <a:rPr lang="en-US" dirty="0"/>
              <a:t>Click to edit header info text</a:t>
            </a:r>
          </a:p>
        </p:txBody>
      </p:sp>
      <p:sp>
        <p:nvSpPr>
          <p:cNvPr id="12" name="Content Placeholder 4"/>
          <p:cNvSpPr>
            <a:spLocks noGrp="1"/>
          </p:cNvSpPr>
          <p:nvPr>
            <p:ph sz="quarter" idx="14" hasCustomPrompt="1"/>
          </p:nvPr>
        </p:nvSpPr>
        <p:spPr>
          <a:xfrm>
            <a:off x="6824663" y="731838"/>
            <a:ext cx="4659312" cy="5394325"/>
          </a:xfrm>
        </p:spPr>
        <p:txBody>
          <a:bodyPr/>
          <a:lstStyle>
            <a:lvl1pPr>
              <a:defRPr baseline="0">
                <a:solidFill>
                  <a:srgbClr val="5D676F"/>
                </a:solidFill>
              </a:defRPr>
            </a:lvl1pPr>
          </a:lstStyle>
          <a:p>
            <a:pPr lvl="0"/>
            <a:r>
              <a:rPr lang="en-US" dirty="0"/>
              <a:t>Click to paste Excel chart or click an icon below</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Chart Slide">
    <p:bg>
      <p:bgPr>
        <a:solidFill>
          <a:schemeClr val="bg1"/>
        </a:solidFill>
        <a:effectLst/>
      </p:bgPr>
    </p:bg>
    <p:spTree>
      <p:nvGrpSpPr>
        <p:cNvPr id="1" name=""/>
        <p:cNvGrpSpPr/>
        <p:nvPr/>
      </p:nvGrpSpPr>
      <p:grpSpPr>
        <a:xfrm>
          <a:off x="0" y="0"/>
          <a:ext cx="0" cy="0"/>
          <a:chOff x="0" y="0"/>
          <a:chExt cx="0" cy="0"/>
        </a:xfrm>
      </p:grpSpPr>
      <p:sp>
        <p:nvSpPr>
          <p:cNvPr id="8" name="Round Same Side Corner Rectangle 7"/>
          <p:cNvSpPr/>
          <p:nvPr userDrawn="1"/>
        </p:nvSpPr>
        <p:spPr>
          <a:xfrm rot="10800000">
            <a:off x="0" y="0"/>
            <a:ext cx="12192000" cy="1225724"/>
          </a:xfrm>
          <a:prstGeom prst="round2SameRect">
            <a:avLst>
              <a:gd name="adj1" fmla="val 0"/>
              <a:gd name="adj2" fmla="val 0"/>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
        <p:nvSpPr>
          <p:cNvPr id="6" name="Rectangle 5">
            <a:extLst>
              <a:ext uri="{FF2B5EF4-FFF2-40B4-BE49-F238E27FC236}">
                <a16:creationId xmlns:a16="http://schemas.microsoft.com/office/drawing/2014/main" id="{444128DC-AFFC-144D-9773-C8FDFF67B84D}"/>
              </a:ext>
            </a:extLst>
          </p:cNvPr>
          <p:cNvSpPr/>
          <p:nvPr userDrawn="1"/>
        </p:nvSpPr>
        <p:spPr>
          <a:xfrm>
            <a:off x="0" y="1088565"/>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g Chart Slide">
    <p:bg>
      <p:bgPr>
        <a:solidFill>
          <a:schemeClr val="bg1"/>
        </a:solidFill>
        <a:effectLst/>
      </p:bgPr>
    </p:bg>
    <p:spTree>
      <p:nvGrpSpPr>
        <p:cNvPr id="1" name=""/>
        <p:cNvGrpSpPr/>
        <p:nvPr/>
      </p:nvGrpSpPr>
      <p:grpSpPr>
        <a:xfrm>
          <a:off x="0" y="0"/>
          <a:ext cx="0" cy="0"/>
          <a:chOff x="0" y="0"/>
          <a:chExt cx="0" cy="0"/>
        </a:xfrm>
      </p:grpSpPr>
      <p:sp>
        <p:nvSpPr>
          <p:cNvPr id="8" name="Round Same Side Corner Rectangle 7"/>
          <p:cNvSpPr/>
          <p:nvPr userDrawn="1"/>
        </p:nvSpPr>
        <p:spPr>
          <a:xfrm rot="10800000">
            <a:off x="0" y="0"/>
            <a:ext cx="12192000" cy="1225724"/>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
        <p:nvSpPr>
          <p:cNvPr id="6" name="Rectangle 5">
            <a:extLst>
              <a:ext uri="{FF2B5EF4-FFF2-40B4-BE49-F238E27FC236}">
                <a16:creationId xmlns:a16="http://schemas.microsoft.com/office/drawing/2014/main" id="{444128DC-AFFC-144D-9773-C8FDFF67B84D}"/>
              </a:ext>
            </a:extLst>
          </p:cNvPr>
          <p:cNvSpPr/>
          <p:nvPr userDrawn="1"/>
        </p:nvSpPr>
        <p:spPr>
          <a:xfrm>
            <a:off x="0" y="1088565"/>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9117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Green">
    <p:bg>
      <p:bgPr>
        <a:solidFill>
          <a:srgbClr val="6CC049"/>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8615681" y="6054001"/>
            <a:ext cx="2523944" cy="499390"/>
          </a:xfrm>
          <a:prstGeom prst="rect">
            <a:avLst/>
          </a:prstGeom>
        </p:spPr>
      </p:pic>
      <p:sp>
        <p:nvSpPr>
          <p:cNvPr id="4" name="Text Placeholder 3"/>
          <p:cNvSpPr>
            <a:spLocks noGrp="1"/>
          </p:cNvSpPr>
          <p:nvPr>
            <p:ph type="body" sz="quarter" idx="13" hasCustomPrompt="1"/>
          </p:nvPr>
        </p:nvSpPr>
        <p:spPr>
          <a:xfrm>
            <a:off x="1001713" y="622427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11" name="Text Placeholder 10"/>
          <p:cNvSpPr>
            <a:spLocks noGrp="1"/>
          </p:cNvSpPr>
          <p:nvPr>
            <p:ph type="body" sz="quarter" idx="12" hasCustomPrompt="1"/>
          </p:nvPr>
        </p:nvSpPr>
        <p:spPr>
          <a:xfrm>
            <a:off x="914401" y="4184875"/>
            <a:ext cx="10363200" cy="490311"/>
          </a:xfrm>
        </p:spPr>
        <p:txBody>
          <a:bodyPr/>
          <a:lstStyle>
            <a:lvl1pPr marL="0" indent="0">
              <a:buNone/>
              <a:defRPr b="0" i="0">
                <a:solidFill>
                  <a:schemeClr val="bg1"/>
                </a:solidFill>
                <a:latin typeface="+mn-lt"/>
                <a:ea typeface="Trebuchet MS" charset="0"/>
                <a:cs typeface="Trebuchet MS" charset="0"/>
              </a:defRPr>
            </a:lvl1pPr>
          </a:lstStyle>
          <a:p>
            <a:pPr lvl="0"/>
            <a:r>
              <a:rPr lang="en-US" dirty="0"/>
              <a:t>Click to edit Master subtitle</a:t>
            </a:r>
          </a:p>
        </p:txBody>
      </p:sp>
      <p:sp>
        <p:nvSpPr>
          <p:cNvPr id="6" name="Title 1">
            <a:extLst>
              <a:ext uri="{FF2B5EF4-FFF2-40B4-BE49-F238E27FC236}">
                <a16:creationId xmlns:a16="http://schemas.microsoft.com/office/drawing/2014/main" id="{0E5F66FD-4630-5D4C-AB2A-DAA0D9180C04}"/>
              </a:ext>
            </a:extLst>
          </p:cNvPr>
          <p:cNvSpPr>
            <a:spLocks noGrp="1"/>
          </p:cNvSpPr>
          <p:nvPr>
            <p:ph type="title"/>
          </p:nvPr>
        </p:nvSpPr>
        <p:spPr>
          <a:xfrm>
            <a:off x="914401" y="814705"/>
            <a:ext cx="10363200" cy="3124198"/>
          </a:xfrm>
        </p:spPr>
        <p:txBody>
          <a:bodyPr>
            <a:noAutofit/>
          </a:bodyPr>
          <a:lstStyle>
            <a:lvl1pPr>
              <a:defRPr sz="8800" b="0" i="0">
                <a:solidFill>
                  <a:schemeClr val="bg1"/>
                </a:solidFill>
                <a:effectLst>
                  <a:outerShdw blurRad="50800" dist="38100" dir="8100000" algn="tr" rotWithShape="0">
                    <a:prstClr val="black">
                      <a:alpha val="40000"/>
                    </a:prstClr>
                  </a:outerShdw>
                </a:effectLst>
                <a:latin typeface="Museo Slab 500" charset="0"/>
                <a:ea typeface="Museo Slab 500" charset="0"/>
                <a:cs typeface="Museo Slab 500" charset="0"/>
              </a:defRPr>
            </a:lvl1pPr>
          </a:lstStyle>
          <a:p>
            <a:r>
              <a:rPr lang="en-US" dirty="0"/>
              <a:t>Click to edit Master title</a:t>
            </a:r>
          </a:p>
        </p:txBody>
      </p:sp>
      <p:sp>
        <p:nvSpPr>
          <p:cNvPr id="7" name="Rectangle 6">
            <a:extLst>
              <a:ext uri="{FF2B5EF4-FFF2-40B4-BE49-F238E27FC236}">
                <a16:creationId xmlns:a16="http://schemas.microsoft.com/office/drawing/2014/main" id="{989F81D6-6007-8244-A582-A07CEAD23A5D}"/>
              </a:ext>
            </a:extLst>
          </p:cNvPr>
          <p:cNvSpPr/>
          <p:nvPr userDrawn="1"/>
        </p:nvSpPr>
        <p:spPr>
          <a:xfrm>
            <a:off x="-15240" y="3472608"/>
            <a:ext cx="12207240" cy="1371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0701766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g Chart Slide">
    <p:bg>
      <p:bgPr>
        <a:solidFill>
          <a:schemeClr val="bg1"/>
        </a:solidFill>
        <a:effectLst/>
      </p:bgPr>
    </p:bg>
    <p:spTree>
      <p:nvGrpSpPr>
        <p:cNvPr id="1" name=""/>
        <p:cNvGrpSpPr/>
        <p:nvPr/>
      </p:nvGrpSpPr>
      <p:grpSpPr>
        <a:xfrm>
          <a:off x="0" y="0"/>
          <a:ext cx="0" cy="0"/>
          <a:chOff x="0" y="0"/>
          <a:chExt cx="0" cy="0"/>
        </a:xfrm>
      </p:grpSpPr>
      <p:sp>
        <p:nvSpPr>
          <p:cNvPr id="8" name="Round Same Side Corner Rectangle 7"/>
          <p:cNvSpPr/>
          <p:nvPr userDrawn="1"/>
        </p:nvSpPr>
        <p:spPr>
          <a:xfrm rot="10800000">
            <a:off x="0" y="0"/>
            <a:ext cx="12192000" cy="1225724"/>
          </a:xfrm>
          <a:prstGeom prst="round2SameRect">
            <a:avLst>
              <a:gd name="adj1" fmla="val 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
        <p:nvSpPr>
          <p:cNvPr id="6" name="Rectangle 5">
            <a:extLst>
              <a:ext uri="{FF2B5EF4-FFF2-40B4-BE49-F238E27FC236}">
                <a16:creationId xmlns:a16="http://schemas.microsoft.com/office/drawing/2014/main" id="{444128DC-AFFC-144D-9773-C8FDFF67B84D}"/>
              </a:ext>
            </a:extLst>
          </p:cNvPr>
          <p:cNvSpPr/>
          <p:nvPr userDrawn="1"/>
        </p:nvSpPr>
        <p:spPr>
          <a:xfrm>
            <a:off x="0" y="1088565"/>
            <a:ext cx="12207240" cy="1371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702680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ig Chart Slide">
    <p:bg>
      <p:bgPr>
        <a:solidFill>
          <a:schemeClr val="bg1"/>
        </a:solidFill>
        <a:effectLst/>
      </p:bgPr>
    </p:bg>
    <p:spTree>
      <p:nvGrpSpPr>
        <p:cNvPr id="1" name=""/>
        <p:cNvGrpSpPr/>
        <p:nvPr/>
      </p:nvGrpSpPr>
      <p:grpSpPr>
        <a:xfrm>
          <a:off x="0" y="0"/>
          <a:ext cx="0" cy="0"/>
          <a:chOff x="0" y="0"/>
          <a:chExt cx="0" cy="0"/>
        </a:xfrm>
      </p:grpSpPr>
      <p:sp>
        <p:nvSpPr>
          <p:cNvPr id="8" name="Round Same Side Corner Rectangle 7"/>
          <p:cNvSpPr/>
          <p:nvPr userDrawn="1"/>
        </p:nvSpPr>
        <p:spPr>
          <a:xfrm rot="10800000">
            <a:off x="0" y="0"/>
            <a:ext cx="12192000" cy="1225724"/>
          </a:xfrm>
          <a:prstGeom prst="round2SameRect">
            <a:avLst>
              <a:gd name="adj1" fmla="val 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
        <p:nvSpPr>
          <p:cNvPr id="6" name="Rectangle 5">
            <a:extLst>
              <a:ext uri="{FF2B5EF4-FFF2-40B4-BE49-F238E27FC236}">
                <a16:creationId xmlns:a16="http://schemas.microsoft.com/office/drawing/2014/main" id="{444128DC-AFFC-144D-9773-C8FDFF67B84D}"/>
              </a:ext>
            </a:extLst>
          </p:cNvPr>
          <p:cNvSpPr/>
          <p:nvPr userDrawn="1"/>
        </p:nvSpPr>
        <p:spPr>
          <a:xfrm>
            <a:off x="0" y="1088565"/>
            <a:ext cx="12207240" cy="1371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672235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Chart Slide - Heavy Outline">
    <p:bg>
      <p:bgPr>
        <a:solidFill>
          <a:srgbClr val="407CCA"/>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userDrawn="1"/>
        </p:nvSpPr>
        <p:spPr>
          <a:xfrm rot="10800000">
            <a:off x="152400" y="163283"/>
            <a:ext cx="11887200" cy="1062445"/>
          </a:xfrm>
          <a:prstGeom prst="round2SameRect">
            <a:avLst>
              <a:gd name="adj1" fmla="val 0"/>
              <a:gd name="adj2" fmla="val 0"/>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ig Chart Slide - Heavy Outline">
    <p:bg>
      <p:bgPr>
        <a:solidFill>
          <a:schemeClr val="accent1"/>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userDrawn="1"/>
        </p:nvSpPr>
        <p:spPr>
          <a:xfrm rot="10800000">
            <a:off x="152400" y="163283"/>
            <a:ext cx="11887200" cy="1062445"/>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Tree>
    <p:extLst>
      <p:ext uri="{BB962C8B-B14F-4D97-AF65-F5344CB8AC3E}">
        <p14:creationId xmlns:p14="http://schemas.microsoft.com/office/powerpoint/2010/main" val="2207484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Big Chart Slide - Heavy Outline">
    <p:bg>
      <p:bgPr>
        <a:solidFill>
          <a:schemeClr val="accent4"/>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userDrawn="1"/>
        </p:nvSpPr>
        <p:spPr>
          <a:xfrm rot="10800000">
            <a:off x="152400" y="163283"/>
            <a:ext cx="11887200" cy="1062445"/>
          </a:xfrm>
          <a:prstGeom prst="round2SameRect">
            <a:avLst>
              <a:gd name="adj1" fmla="val 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Tree>
    <p:extLst>
      <p:ext uri="{BB962C8B-B14F-4D97-AF65-F5344CB8AC3E}">
        <p14:creationId xmlns:p14="http://schemas.microsoft.com/office/powerpoint/2010/main" val="3536257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Contact Slide">
    <p:bg>
      <p:bgPr>
        <a:solidFill>
          <a:srgbClr val="407CCA"/>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5" hasCustomPrompt="1"/>
          </p:nvPr>
        </p:nvSpPr>
        <p:spPr>
          <a:xfrm>
            <a:off x="912223" y="1960130"/>
            <a:ext cx="4818018" cy="434517"/>
          </a:xfrm>
        </p:spPr>
        <p:txBody>
          <a:bodyPr>
            <a:normAutofit/>
          </a:bodyPr>
          <a:lstStyle>
            <a:lvl1pPr marL="0" indent="0" algn="l">
              <a:buNone/>
              <a:defRPr sz="2400" b="0" i="0" baseline="0">
                <a:solidFill>
                  <a:srgbClr val="5D676F"/>
                </a:solidFill>
                <a:latin typeface="Trebuchet MS" charset="0"/>
                <a:ea typeface="Trebuchet MS" charset="0"/>
                <a:cs typeface="Trebuchet MS" charset="0"/>
              </a:defRPr>
            </a:lvl1pPr>
          </a:lstStyle>
          <a:p>
            <a:pPr lvl="0"/>
            <a:r>
              <a:rPr lang="en-US" dirty="0"/>
              <a:t>CDHE or CDHE Division Name</a:t>
            </a:r>
          </a:p>
        </p:txBody>
      </p:sp>
      <p:sp>
        <p:nvSpPr>
          <p:cNvPr id="20" name="Text Placeholder 10"/>
          <p:cNvSpPr>
            <a:spLocks noGrp="1"/>
          </p:cNvSpPr>
          <p:nvPr>
            <p:ph type="body" sz="quarter" idx="16" hasCustomPrompt="1"/>
          </p:nvPr>
        </p:nvSpPr>
        <p:spPr>
          <a:xfrm>
            <a:off x="6460672" y="1960130"/>
            <a:ext cx="4818016" cy="434517"/>
          </a:xfrm>
        </p:spPr>
        <p:txBody>
          <a:bodyPr>
            <a:normAutofit/>
          </a:bodyPr>
          <a:lstStyle>
            <a:lvl1pPr marL="0" indent="0" algn="l">
              <a:buNone/>
              <a:defRPr sz="2400" b="0" i="0" baseline="0">
                <a:solidFill>
                  <a:srgbClr val="5D676F"/>
                </a:solidFill>
                <a:latin typeface="Trebuchet MS" charset="0"/>
                <a:ea typeface="Trebuchet MS" charset="0"/>
                <a:cs typeface="Trebuchet MS" charset="0"/>
              </a:defRPr>
            </a:lvl1pPr>
          </a:lstStyle>
          <a:p>
            <a:pPr lvl="0"/>
            <a:r>
              <a:rPr lang="en-US" dirty="0"/>
              <a:t>Presenter’s Name</a:t>
            </a:r>
          </a:p>
        </p:txBody>
      </p:sp>
      <p:sp>
        <p:nvSpPr>
          <p:cNvPr id="23" name="TextBox 22"/>
          <p:cNvSpPr txBox="1"/>
          <p:nvPr userDrawn="1"/>
        </p:nvSpPr>
        <p:spPr>
          <a:xfrm>
            <a:off x="-1467394" y="163286"/>
            <a:ext cx="1255123" cy="1200329"/>
          </a:xfrm>
          <a:prstGeom prst="rect">
            <a:avLst/>
          </a:prstGeom>
          <a:noFill/>
        </p:spPr>
        <p:txBody>
          <a:bodyPr wrap="square" rtlCol="0">
            <a:spAutoFit/>
          </a:bodyPr>
          <a:lstStyle/>
          <a:p>
            <a:r>
              <a:rPr lang="en-US" dirty="0"/>
              <a:t>Edit slide master to place these icons.</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5795" y="4232097"/>
            <a:ext cx="546100" cy="546100"/>
          </a:xfrm>
          <a:prstGeom prst="rect">
            <a:avLst/>
          </a:prstGeom>
        </p:spPr>
      </p:pic>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987" y="1500865"/>
            <a:ext cx="546100" cy="546100"/>
          </a:xfrm>
          <a:prstGeom prst="rect">
            <a:avLst/>
          </a:prstGeom>
        </p:spPr>
      </p:pic>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8493" y="2867565"/>
            <a:ext cx="546100" cy="546100"/>
          </a:xfrm>
          <a:prstGeom prst="rect">
            <a:avLst/>
          </a:prstGeom>
        </p:spPr>
      </p:pic>
      <p:pic>
        <p:nvPicPr>
          <p:cNvPr id="33" name="Picture 3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493" y="3549831"/>
            <a:ext cx="546100" cy="546100"/>
          </a:xfrm>
          <a:prstGeom prst="rect">
            <a:avLst/>
          </a:prstGeom>
        </p:spPr>
      </p:pic>
      <p:pic>
        <p:nvPicPr>
          <p:cNvPr id="34" name="Picture 3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73593" y="2184215"/>
            <a:ext cx="546100" cy="546100"/>
          </a:xfrm>
          <a:prstGeom prst="rect">
            <a:avLst/>
          </a:prstGeom>
        </p:spPr>
      </p:pic>
      <p:sp>
        <p:nvSpPr>
          <p:cNvPr id="35" name="Oval 34"/>
          <p:cNvSpPr/>
          <p:nvPr userDrawn="1"/>
        </p:nvSpPr>
        <p:spPr>
          <a:xfrm>
            <a:off x="912223" y="3322921"/>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10"/>
          <p:cNvSpPr>
            <a:spLocks noGrp="1"/>
          </p:cNvSpPr>
          <p:nvPr>
            <p:ph type="body" sz="quarter" idx="18" hasCustomPrompt="1"/>
          </p:nvPr>
        </p:nvSpPr>
        <p:spPr>
          <a:xfrm>
            <a:off x="1823357" y="3443752"/>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37" name="Oval 36"/>
          <p:cNvSpPr/>
          <p:nvPr userDrawn="1"/>
        </p:nvSpPr>
        <p:spPr>
          <a:xfrm>
            <a:off x="912223" y="400321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10"/>
          <p:cNvSpPr>
            <a:spLocks noGrp="1"/>
          </p:cNvSpPr>
          <p:nvPr>
            <p:ph type="body" sz="quarter" idx="19" hasCustomPrompt="1"/>
          </p:nvPr>
        </p:nvSpPr>
        <p:spPr>
          <a:xfrm>
            <a:off x="1823357" y="412404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4" name="Text Placeholder 10"/>
          <p:cNvSpPr>
            <a:spLocks noGrp="1"/>
          </p:cNvSpPr>
          <p:nvPr>
            <p:ph type="body" sz="quarter" idx="22" hasCustomPrompt="1"/>
          </p:nvPr>
        </p:nvSpPr>
        <p:spPr>
          <a:xfrm>
            <a:off x="7345109" y="2763479"/>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Presenter’s Email Address</a:t>
            </a:r>
          </a:p>
        </p:txBody>
      </p:sp>
      <p:sp>
        <p:nvSpPr>
          <p:cNvPr id="45" name="Oval 44"/>
          <p:cNvSpPr/>
          <p:nvPr userDrawn="1"/>
        </p:nvSpPr>
        <p:spPr>
          <a:xfrm>
            <a:off x="6433975" y="3322921"/>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10"/>
          <p:cNvSpPr>
            <a:spLocks noGrp="1"/>
          </p:cNvSpPr>
          <p:nvPr>
            <p:ph type="body" sz="quarter" idx="23" hasCustomPrompt="1"/>
          </p:nvPr>
        </p:nvSpPr>
        <p:spPr>
          <a:xfrm>
            <a:off x="7345109" y="3443752"/>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7" name="Oval 46"/>
          <p:cNvSpPr/>
          <p:nvPr userDrawn="1"/>
        </p:nvSpPr>
        <p:spPr>
          <a:xfrm>
            <a:off x="6433975" y="400321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10"/>
          <p:cNvSpPr>
            <a:spLocks noGrp="1"/>
          </p:cNvSpPr>
          <p:nvPr>
            <p:ph type="body" sz="quarter" idx="24" hasCustomPrompt="1"/>
          </p:nvPr>
        </p:nvSpPr>
        <p:spPr>
          <a:xfrm>
            <a:off x="7345109" y="412404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9" name="Oval 48"/>
          <p:cNvSpPr/>
          <p:nvPr userDrawn="1"/>
        </p:nvSpPr>
        <p:spPr>
          <a:xfrm>
            <a:off x="6433975" y="4680054"/>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p:cNvSpPr>
            <a:spLocks noGrp="1"/>
          </p:cNvSpPr>
          <p:nvPr>
            <p:ph type="body" sz="quarter" idx="25" hasCustomPrompt="1"/>
          </p:nvPr>
        </p:nvSpPr>
        <p:spPr>
          <a:xfrm>
            <a:off x="7345109" y="4800885"/>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51" name="Oval 50"/>
          <p:cNvSpPr/>
          <p:nvPr userDrawn="1"/>
        </p:nvSpPr>
        <p:spPr>
          <a:xfrm>
            <a:off x="6433975" y="535408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10"/>
          <p:cNvSpPr>
            <a:spLocks noGrp="1"/>
          </p:cNvSpPr>
          <p:nvPr>
            <p:ph type="body" sz="quarter" idx="26" hasCustomPrompt="1"/>
          </p:nvPr>
        </p:nvSpPr>
        <p:spPr>
          <a:xfrm>
            <a:off x="7345109" y="547491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pic>
        <p:nvPicPr>
          <p:cNvPr id="57" name="Picture 5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1497" y="2640718"/>
            <a:ext cx="546100" cy="546100"/>
          </a:xfrm>
          <a:prstGeom prst="rect">
            <a:avLst/>
          </a:prstGeom>
        </p:spPr>
      </p:pic>
      <p:pic>
        <p:nvPicPr>
          <p:cNvPr id="58" name="Picture 5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34156" y="2640718"/>
            <a:ext cx="546100" cy="546100"/>
          </a:xfrm>
          <a:prstGeom prst="rect">
            <a:avLst/>
          </a:prstGeom>
        </p:spPr>
      </p:pic>
      <p:sp>
        <p:nvSpPr>
          <p:cNvPr id="59" name="TextBox 58"/>
          <p:cNvSpPr txBox="1"/>
          <p:nvPr userDrawn="1"/>
        </p:nvSpPr>
        <p:spPr>
          <a:xfrm>
            <a:off x="253274" y="-600165"/>
            <a:ext cx="6879046" cy="369332"/>
          </a:xfrm>
          <a:prstGeom prst="rect">
            <a:avLst/>
          </a:prstGeom>
          <a:noFill/>
        </p:spPr>
        <p:txBody>
          <a:bodyPr wrap="square" rtlCol="0">
            <a:spAutoFit/>
          </a:bodyPr>
          <a:lstStyle/>
          <a:p>
            <a:r>
              <a:rPr lang="en-US"/>
              <a:t>Delete any</a:t>
            </a:r>
            <a:r>
              <a:rPr lang="en-US" baseline="0"/>
              <a:t> </a:t>
            </a:r>
            <a:r>
              <a:rPr lang="en-US"/>
              <a:t>unnecessary </a:t>
            </a:r>
            <a:r>
              <a:rPr lang="en-US" dirty="0"/>
              <a:t>social </a:t>
            </a:r>
            <a:r>
              <a:rPr lang="en-US"/>
              <a:t>media placeholders in the slide</a:t>
            </a:r>
            <a:r>
              <a:rPr lang="en-US" baseline="0"/>
              <a:t> master</a:t>
            </a:r>
            <a:r>
              <a:rPr lang="en-US"/>
              <a:t>.</a:t>
            </a:r>
            <a:endParaRPr lang="en-US" dirty="0"/>
          </a:p>
        </p:txBody>
      </p:sp>
      <p:sp>
        <p:nvSpPr>
          <p:cNvPr id="60" name="TextBox 59"/>
          <p:cNvSpPr txBox="1"/>
          <p:nvPr userDrawn="1"/>
        </p:nvSpPr>
        <p:spPr>
          <a:xfrm>
            <a:off x="911497" y="670169"/>
            <a:ext cx="10020663" cy="1015663"/>
          </a:xfrm>
          <a:prstGeom prst="rect">
            <a:avLst/>
          </a:prstGeom>
          <a:noFill/>
        </p:spPr>
        <p:txBody>
          <a:bodyPr wrap="square" rtlCol="0">
            <a:spAutoFit/>
          </a:bodyPr>
          <a:lstStyle/>
          <a:p>
            <a:r>
              <a:rPr lang="en-US" sz="6000" dirty="0">
                <a:solidFill>
                  <a:srgbClr val="232C67"/>
                </a:solidFill>
                <a:latin typeface="Museo Slab 500" charset="0"/>
                <a:ea typeface="Museo Slab 500" charset="0"/>
                <a:cs typeface="Museo Slab 500" charset="0"/>
              </a:rPr>
              <a:t>Contact Info</a:t>
            </a:r>
          </a:p>
        </p:txBody>
      </p:sp>
      <p:sp>
        <p:nvSpPr>
          <p:cNvPr id="62" name="Text Placeholder 61"/>
          <p:cNvSpPr>
            <a:spLocks noGrp="1"/>
          </p:cNvSpPr>
          <p:nvPr>
            <p:ph type="body" sz="quarter" idx="29" hasCustomPrompt="1"/>
          </p:nvPr>
        </p:nvSpPr>
        <p:spPr>
          <a:xfrm>
            <a:off x="1824038" y="2763838"/>
            <a:ext cx="3906202" cy="304800"/>
          </a:xfrm>
        </p:spPr>
        <p:txBody>
          <a:bodyPr>
            <a:noAutofit/>
          </a:bodyPr>
          <a:lstStyle>
            <a:lvl1pPr>
              <a:defRPr sz="1600">
                <a:latin typeface="+mn-lt"/>
              </a:defRPr>
            </a:lvl1pPr>
          </a:lstStyle>
          <a:p>
            <a:pPr lvl="0"/>
            <a:r>
              <a:rPr lang="en-US" dirty="0"/>
              <a:t>Insert General Email Address</a:t>
            </a:r>
          </a:p>
        </p:txBody>
      </p:sp>
      <p:pic>
        <p:nvPicPr>
          <p:cNvPr id="63" name="Picture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497" y="3330781"/>
            <a:ext cx="546100" cy="546100"/>
          </a:xfrm>
          <a:prstGeom prst="rect">
            <a:avLst/>
          </a:prstGeom>
        </p:spPr>
      </p:pic>
      <p:pic>
        <p:nvPicPr>
          <p:cNvPr id="64" name="Picture 6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1497" y="4010714"/>
            <a:ext cx="546100" cy="546100"/>
          </a:xfrm>
          <a:prstGeom prst="rect">
            <a:avLst/>
          </a:prstGeom>
        </p:spPr>
      </p:pic>
      <p:pic>
        <p:nvPicPr>
          <p:cNvPr id="65" name="Picture 6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34156" y="3313154"/>
            <a:ext cx="546100" cy="546100"/>
          </a:xfrm>
          <a:prstGeom prst="rect">
            <a:avLst/>
          </a:prstGeom>
        </p:spPr>
      </p:pic>
      <p:pic>
        <p:nvPicPr>
          <p:cNvPr id="66" name="Picture 6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32886" y="3993087"/>
            <a:ext cx="546100" cy="546100"/>
          </a:xfrm>
          <a:prstGeom prst="rect">
            <a:avLst/>
          </a:prstGeom>
        </p:spPr>
      </p:pic>
      <p:pic>
        <p:nvPicPr>
          <p:cNvPr id="67" name="Picture 6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32886" y="4683513"/>
            <a:ext cx="546100" cy="546100"/>
          </a:xfrm>
          <a:prstGeom prst="rect">
            <a:avLst/>
          </a:prstGeom>
        </p:spPr>
      </p:pic>
      <p:pic>
        <p:nvPicPr>
          <p:cNvPr id="68" name="Picture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2886" y="5360350"/>
            <a:ext cx="546100" cy="546100"/>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IGINAL) Closing Contact Slide">
    <p:bg>
      <p:bgPr>
        <a:solidFill>
          <a:srgbClr val="407CCA"/>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5" hasCustomPrompt="1"/>
          </p:nvPr>
        </p:nvSpPr>
        <p:spPr>
          <a:xfrm>
            <a:off x="912223" y="1960130"/>
            <a:ext cx="4818018" cy="434517"/>
          </a:xfrm>
        </p:spPr>
        <p:txBody>
          <a:bodyPr>
            <a:normAutofit/>
          </a:bodyPr>
          <a:lstStyle>
            <a:lvl1pPr marL="0" indent="0" algn="l">
              <a:buNone/>
              <a:defRPr sz="2000" b="0" i="0" baseline="0">
                <a:solidFill>
                  <a:srgbClr val="5D676F"/>
                </a:solidFill>
                <a:latin typeface="Trebuchet MS" charset="0"/>
                <a:ea typeface="Trebuchet MS" charset="0"/>
                <a:cs typeface="Trebuchet MS" charset="0"/>
              </a:defRPr>
            </a:lvl1pPr>
          </a:lstStyle>
          <a:p>
            <a:pPr lvl="0"/>
            <a:r>
              <a:rPr lang="en-US" dirty="0"/>
              <a:t>CDHE or CDHE Division Name</a:t>
            </a:r>
          </a:p>
        </p:txBody>
      </p:sp>
      <p:sp>
        <p:nvSpPr>
          <p:cNvPr id="20" name="Text Placeholder 10"/>
          <p:cNvSpPr>
            <a:spLocks noGrp="1"/>
          </p:cNvSpPr>
          <p:nvPr>
            <p:ph type="body" sz="quarter" idx="16" hasCustomPrompt="1"/>
          </p:nvPr>
        </p:nvSpPr>
        <p:spPr>
          <a:xfrm>
            <a:off x="6460672" y="1960130"/>
            <a:ext cx="4818016" cy="434517"/>
          </a:xfrm>
        </p:spPr>
        <p:txBody>
          <a:bodyPr>
            <a:normAutofit/>
          </a:bodyPr>
          <a:lstStyle>
            <a:lvl1pPr marL="0" indent="0" algn="l">
              <a:buNone/>
              <a:defRPr sz="2000" b="0" i="0" baseline="0">
                <a:solidFill>
                  <a:srgbClr val="5D676F"/>
                </a:solidFill>
                <a:latin typeface="Trebuchet MS" charset="0"/>
                <a:ea typeface="Trebuchet MS" charset="0"/>
                <a:cs typeface="Trebuchet MS" charset="0"/>
              </a:defRPr>
            </a:lvl1pPr>
          </a:lstStyle>
          <a:p>
            <a:pPr lvl="0"/>
            <a:r>
              <a:rPr lang="en-US" dirty="0"/>
              <a:t>Presenter’s Name</a:t>
            </a:r>
          </a:p>
        </p:txBody>
      </p:sp>
      <p:sp>
        <p:nvSpPr>
          <p:cNvPr id="23" name="TextBox 22"/>
          <p:cNvSpPr txBox="1"/>
          <p:nvPr userDrawn="1"/>
        </p:nvSpPr>
        <p:spPr>
          <a:xfrm>
            <a:off x="-1467394" y="163286"/>
            <a:ext cx="1255123" cy="1200329"/>
          </a:xfrm>
          <a:prstGeom prst="rect">
            <a:avLst/>
          </a:prstGeom>
          <a:noFill/>
        </p:spPr>
        <p:txBody>
          <a:bodyPr wrap="square" rtlCol="0">
            <a:spAutoFit/>
          </a:bodyPr>
          <a:lstStyle/>
          <a:p>
            <a:r>
              <a:rPr lang="en-US" dirty="0"/>
              <a:t>Edit slide master to place these icons.</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5795" y="4232097"/>
            <a:ext cx="546100" cy="546100"/>
          </a:xfrm>
          <a:prstGeom prst="rect">
            <a:avLst/>
          </a:prstGeom>
        </p:spPr>
      </p:pic>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987" y="1500865"/>
            <a:ext cx="546100" cy="546100"/>
          </a:xfrm>
          <a:prstGeom prst="rect">
            <a:avLst/>
          </a:prstGeom>
        </p:spPr>
      </p:pic>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8493" y="2867565"/>
            <a:ext cx="546100" cy="546100"/>
          </a:xfrm>
          <a:prstGeom prst="rect">
            <a:avLst/>
          </a:prstGeom>
        </p:spPr>
      </p:pic>
      <p:pic>
        <p:nvPicPr>
          <p:cNvPr id="33" name="Picture 3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493" y="3549831"/>
            <a:ext cx="546100" cy="546100"/>
          </a:xfrm>
          <a:prstGeom prst="rect">
            <a:avLst/>
          </a:prstGeom>
        </p:spPr>
      </p:pic>
      <p:pic>
        <p:nvPicPr>
          <p:cNvPr id="34" name="Picture 3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73593" y="2184215"/>
            <a:ext cx="546100" cy="546100"/>
          </a:xfrm>
          <a:prstGeom prst="rect">
            <a:avLst/>
          </a:prstGeom>
        </p:spPr>
      </p:pic>
      <p:sp>
        <p:nvSpPr>
          <p:cNvPr id="35" name="Oval 34"/>
          <p:cNvSpPr/>
          <p:nvPr userDrawn="1"/>
        </p:nvSpPr>
        <p:spPr>
          <a:xfrm>
            <a:off x="912223" y="3322921"/>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10"/>
          <p:cNvSpPr>
            <a:spLocks noGrp="1"/>
          </p:cNvSpPr>
          <p:nvPr>
            <p:ph type="body" sz="quarter" idx="18" hasCustomPrompt="1"/>
          </p:nvPr>
        </p:nvSpPr>
        <p:spPr>
          <a:xfrm>
            <a:off x="1823357" y="3443752"/>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37" name="Oval 36"/>
          <p:cNvSpPr/>
          <p:nvPr userDrawn="1"/>
        </p:nvSpPr>
        <p:spPr>
          <a:xfrm>
            <a:off x="912223" y="400321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10"/>
          <p:cNvSpPr>
            <a:spLocks noGrp="1"/>
          </p:cNvSpPr>
          <p:nvPr>
            <p:ph type="body" sz="quarter" idx="19" hasCustomPrompt="1"/>
          </p:nvPr>
        </p:nvSpPr>
        <p:spPr>
          <a:xfrm>
            <a:off x="1823357" y="412404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39" name="Oval 38"/>
          <p:cNvSpPr/>
          <p:nvPr userDrawn="1"/>
        </p:nvSpPr>
        <p:spPr>
          <a:xfrm>
            <a:off x="912223" y="4680054"/>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10"/>
          <p:cNvSpPr>
            <a:spLocks noGrp="1"/>
          </p:cNvSpPr>
          <p:nvPr>
            <p:ph type="body" sz="quarter" idx="20" hasCustomPrompt="1"/>
          </p:nvPr>
        </p:nvSpPr>
        <p:spPr>
          <a:xfrm>
            <a:off x="1823357" y="4800885"/>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1" name="Oval 40"/>
          <p:cNvSpPr/>
          <p:nvPr userDrawn="1"/>
        </p:nvSpPr>
        <p:spPr>
          <a:xfrm>
            <a:off x="912223" y="535408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0"/>
          <p:cNvSpPr>
            <a:spLocks noGrp="1"/>
          </p:cNvSpPr>
          <p:nvPr>
            <p:ph type="body" sz="quarter" idx="21" hasCustomPrompt="1"/>
          </p:nvPr>
        </p:nvSpPr>
        <p:spPr>
          <a:xfrm>
            <a:off x="1823357" y="547491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4" name="Text Placeholder 10"/>
          <p:cNvSpPr>
            <a:spLocks noGrp="1"/>
          </p:cNvSpPr>
          <p:nvPr>
            <p:ph type="body" sz="quarter" idx="22" hasCustomPrompt="1"/>
          </p:nvPr>
        </p:nvSpPr>
        <p:spPr>
          <a:xfrm>
            <a:off x="7345109" y="2763479"/>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Presenter’s Email Address</a:t>
            </a:r>
          </a:p>
        </p:txBody>
      </p:sp>
      <p:sp>
        <p:nvSpPr>
          <p:cNvPr id="45" name="Oval 44"/>
          <p:cNvSpPr/>
          <p:nvPr userDrawn="1"/>
        </p:nvSpPr>
        <p:spPr>
          <a:xfrm>
            <a:off x="6433975" y="3322921"/>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10"/>
          <p:cNvSpPr>
            <a:spLocks noGrp="1"/>
          </p:cNvSpPr>
          <p:nvPr>
            <p:ph type="body" sz="quarter" idx="23" hasCustomPrompt="1"/>
          </p:nvPr>
        </p:nvSpPr>
        <p:spPr>
          <a:xfrm>
            <a:off x="7345109" y="3443752"/>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7" name="Oval 46"/>
          <p:cNvSpPr/>
          <p:nvPr userDrawn="1"/>
        </p:nvSpPr>
        <p:spPr>
          <a:xfrm>
            <a:off x="6433975" y="400321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10"/>
          <p:cNvSpPr>
            <a:spLocks noGrp="1"/>
          </p:cNvSpPr>
          <p:nvPr>
            <p:ph type="body" sz="quarter" idx="24" hasCustomPrompt="1"/>
          </p:nvPr>
        </p:nvSpPr>
        <p:spPr>
          <a:xfrm>
            <a:off x="7345109" y="412404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9" name="Oval 48"/>
          <p:cNvSpPr/>
          <p:nvPr userDrawn="1"/>
        </p:nvSpPr>
        <p:spPr>
          <a:xfrm>
            <a:off x="6433975" y="4680054"/>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p:cNvSpPr>
            <a:spLocks noGrp="1"/>
          </p:cNvSpPr>
          <p:nvPr>
            <p:ph type="body" sz="quarter" idx="25" hasCustomPrompt="1"/>
          </p:nvPr>
        </p:nvSpPr>
        <p:spPr>
          <a:xfrm>
            <a:off x="7345109" y="4800885"/>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51" name="Oval 50"/>
          <p:cNvSpPr/>
          <p:nvPr userDrawn="1"/>
        </p:nvSpPr>
        <p:spPr>
          <a:xfrm>
            <a:off x="6433975" y="535408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10"/>
          <p:cNvSpPr>
            <a:spLocks noGrp="1"/>
          </p:cNvSpPr>
          <p:nvPr>
            <p:ph type="body" sz="quarter" idx="26" hasCustomPrompt="1"/>
          </p:nvPr>
        </p:nvSpPr>
        <p:spPr>
          <a:xfrm>
            <a:off x="7345109" y="547491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53" name="Oval 52"/>
          <p:cNvSpPr/>
          <p:nvPr userDrawn="1"/>
        </p:nvSpPr>
        <p:spPr>
          <a:xfrm>
            <a:off x="912223" y="6026886"/>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p:cNvSpPr>
            <a:spLocks noGrp="1"/>
          </p:cNvSpPr>
          <p:nvPr>
            <p:ph type="body" sz="quarter" idx="27" hasCustomPrompt="1"/>
          </p:nvPr>
        </p:nvSpPr>
        <p:spPr>
          <a:xfrm>
            <a:off x="1823357" y="6147717"/>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55" name="Oval 54"/>
          <p:cNvSpPr/>
          <p:nvPr userDrawn="1"/>
        </p:nvSpPr>
        <p:spPr>
          <a:xfrm>
            <a:off x="6433975" y="6026886"/>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10"/>
          <p:cNvSpPr>
            <a:spLocks noGrp="1"/>
          </p:cNvSpPr>
          <p:nvPr>
            <p:ph type="body" sz="quarter" idx="28" hasCustomPrompt="1"/>
          </p:nvPr>
        </p:nvSpPr>
        <p:spPr>
          <a:xfrm>
            <a:off x="7345109" y="6147717"/>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pic>
        <p:nvPicPr>
          <p:cNvPr id="57" name="Picture 5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1497" y="2640718"/>
            <a:ext cx="546100" cy="546100"/>
          </a:xfrm>
          <a:prstGeom prst="rect">
            <a:avLst/>
          </a:prstGeom>
        </p:spPr>
      </p:pic>
      <p:pic>
        <p:nvPicPr>
          <p:cNvPr id="58" name="Picture 5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34156" y="2640718"/>
            <a:ext cx="546100" cy="546100"/>
          </a:xfrm>
          <a:prstGeom prst="rect">
            <a:avLst/>
          </a:prstGeom>
        </p:spPr>
      </p:pic>
      <p:sp>
        <p:nvSpPr>
          <p:cNvPr id="59" name="TextBox 58"/>
          <p:cNvSpPr txBox="1"/>
          <p:nvPr userDrawn="1"/>
        </p:nvSpPr>
        <p:spPr>
          <a:xfrm>
            <a:off x="253274" y="-600165"/>
            <a:ext cx="6879046" cy="369332"/>
          </a:xfrm>
          <a:prstGeom prst="rect">
            <a:avLst/>
          </a:prstGeom>
          <a:noFill/>
        </p:spPr>
        <p:txBody>
          <a:bodyPr wrap="square" rtlCol="0">
            <a:spAutoFit/>
          </a:bodyPr>
          <a:lstStyle/>
          <a:p>
            <a:r>
              <a:rPr lang="en-US" dirty="0"/>
              <a:t>Delete any</a:t>
            </a:r>
            <a:r>
              <a:rPr lang="en-US" baseline="0" dirty="0"/>
              <a:t> </a:t>
            </a:r>
            <a:r>
              <a:rPr lang="en-US" dirty="0"/>
              <a:t>unnecessary social media placeholders in the slide</a:t>
            </a:r>
            <a:r>
              <a:rPr lang="en-US" baseline="0" dirty="0"/>
              <a:t> master</a:t>
            </a:r>
            <a:r>
              <a:rPr lang="en-US" dirty="0"/>
              <a:t>.</a:t>
            </a:r>
          </a:p>
        </p:txBody>
      </p:sp>
      <p:sp>
        <p:nvSpPr>
          <p:cNvPr id="60" name="TextBox 59"/>
          <p:cNvSpPr txBox="1"/>
          <p:nvPr userDrawn="1"/>
        </p:nvSpPr>
        <p:spPr>
          <a:xfrm>
            <a:off x="911497" y="670169"/>
            <a:ext cx="10020663" cy="1015663"/>
          </a:xfrm>
          <a:prstGeom prst="rect">
            <a:avLst/>
          </a:prstGeom>
          <a:noFill/>
        </p:spPr>
        <p:txBody>
          <a:bodyPr wrap="square" rtlCol="0">
            <a:spAutoFit/>
          </a:bodyPr>
          <a:lstStyle/>
          <a:p>
            <a:r>
              <a:rPr lang="en-US" sz="6000" dirty="0">
                <a:solidFill>
                  <a:srgbClr val="232C67"/>
                </a:solidFill>
                <a:latin typeface="Museo Slab 500" charset="0"/>
                <a:ea typeface="Museo Slab 500" charset="0"/>
                <a:cs typeface="Museo Slab 500" charset="0"/>
              </a:rPr>
              <a:t>Contact Info</a:t>
            </a:r>
          </a:p>
        </p:txBody>
      </p:sp>
      <p:sp>
        <p:nvSpPr>
          <p:cNvPr id="62" name="Text Placeholder 61"/>
          <p:cNvSpPr>
            <a:spLocks noGrp="1"/>
          </p:cNvSpPr>
          <p:nvPr>
            <p:ph type="body" sz="quarter" idx="29" hasCustomPrompt="1"/>
          </p:nvPr>
        </p:nvSpPr>
        <p:spPr>
          <a:xfrm>
            <a:off x="1824038" y="2763838"/>
            <a:ext cx="3906202" cy="304800"/>
          </a:xfrm>
        </p:spPr>
        <p:txBody>
          <a:bodyPr>
            <a:noAutofit/>
          </a:bodyPr>
          <a:lstStyle>
            <a:lvl1pPr>
              <a:defRPr sz="1600">
                <a:latin typeface="+mn-lt"/>
              </a:defRPr>
            </a:lvl1pPr>
          </a:lstStyle>
          <a:p>
            <a:pPr lvl="0"/>
            <a:r>
              <a:rPr lang="en-US" dirty="0"/>
              <a:t>Insert General Email Address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Thank-You Slide">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userDrawn="1"/>
        </p:nvSpPr>
        <p:spPr>
          <a:xfrm>
            <a:off x="0" y="0"/>
            <a:ext cx="12192000" cy="6858000"/>
          </a:xfrm>
          <a:prstGeom prst="roundRect">
            <a:avLst>
              <a:gd name="adj" fmla="val 0"/>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3" hasCustomPrompt="1"/>
          </p:nvPr>
        </p:nvSpPr>
        <p:spPr>
          <a:xfrm>
            <a:off x="1001486" y="613863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4" name="TextBox 3"/>
          <p:cNvSpPr txBox="1"/>
          <p:nvPr userDrawn="1"/>
        </p:nvSpPr>
        <p:spPr>
          <a:xfrm>
            <a:off x="912223" y="1759585"/>
            <a:ext cx="10365377" cy="156966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chemeClr val="bg1"/>
                </a:solidFill>
                <a:effectLst/>
                <a:uLnTx/>
                <a:uFillTx/>
                <a:latin typeface="Trebuchet MS" charset="0"/>
                <a:ea typeface="Trebuchet MS" charset="0"/>
                <a:cs typeface="Trebuchet MS" charset="0"/>
              </a:rPr>
              <a:t>Thank You!</a:t>
            </a:r>
            <a:endParaRPr lang="en-US" sz="9600" b="0" dirty="0">
              <a:solidFill>
                <a:schemeClr val="bg1"/>
              </a:solidFill>
            </a:endParaRPr>
          </a:p>
        </p:txBody>
      </p:sp>
      <p:sp>
        <p:nvSpPr>
          <p:cNvPr id="9" name="Text Placeholder 3"/>
          <p:cNvSpPr>
            <a:spLocks noGrp="1"/>
          </p:cNvSpPr>
          <p:nvPr>
            <p:ph type="body" sz="quarter" idx="14" hasCustomPrompt="1"/>
          </p:nvPr>
        </p:nvSpPr>
        <p:spPr>
          <a:xfrm>
            <a:off x="1001486" y="5724968"/>
            <a:ext cx="5203371" cy="365125"/>
          </a:xfrm>
        </p:spPr>
        <p:txBody>
          <a:bodyPr anchor="ctr">
            <a:normAutofit/>
          </a:bodyPr>
          <a:lstStyle>
            <a:lvl1pPr>
              <a:defRPr sz="1600" b="1" baseline="0">
                <a:solidFill>
                  <a:schemeClr val="bg1"/>
                </a:solidFill>
                <a:latin typeface="Museo Slab 500" charset="0"/>
                <a:ea typeface="Museo Slab 500" charset="0"/>
                <a:cs typeface="Museo Slab 500" charset="0"/>
              </a:defRPr>
            </a:lvl1pPr>
          </a:lstStyle>
          <a:p>
            <a:pPr lvl="0"/>
            <a:r>
              <a:rPr lang="en-US" dirty="0"/>
              <a:t>Insert Presentation Title</a:t>
            </a:r>
          </a:p>
        </p:txBody>
      </p:sp>
      <p:pic>
        <p:nvPicPr>
          <p:cNvPr id="7" name="Picture 6">
            <a:extLst>
              <a:ext uri="{FF2B5EF4-FFF2-40B4-BE49-F238E27FC236}">
                <a16:creationId xmlns:a16="http://schemas.microsoft.com/office/drawing/2014/main" id="{FC2F28FA-B690-0742-9B20-3B0A81DFDBB1}"/>
              </a:ext>
            </a:extLst>
          </p:cNvPr>
          <p:cNvPicPr>
            <a:picLocks noChangeAspect="1"/>
          </p:cNvPicPr>
          <p:nvPr userDrawn="1"/>
        </p:nvPicPr>
        <p:blipFill>
          <a:blip r:embed="rId2"/>
          <a:srcRect/>
          <a:stretch/>
        </p:blipFill>
        <p:spPr>
          <a:xfrm>
            <a:off x="8753656" y="5840398"/>
            <a:ext cx="2523944" cy="499390"/>
          </a:xfrm>
          <a:prstGeom prst="rect">
            <a:avLst/>
          </a:prstGeom>
        </p:spPr>
      </p:pic>
      <p:sp>
        <p:nvSpPr>
          <p:cNvPr id="10" name="Rectangle 9">
            <a:extLst>
              <a:ext uri="{FF2B5EF4-FFF2-40B4-BE49-F238E27FC236}">
                <a16:creationId xmlns:a16="http://schemas.microsoft.com/office/drawing/2014/main" id="{7E1BF396-C4E8-D448-A67E-EAF24706010F}"/>
              </a:ext>
            </a:extLst>
          </p:cNvPr>
          <p:cNvSpPr/>
          <p:nvPr userDrawn="1"/>
        </p:nvSpPr>
        <p:spPr>
          <a:xfrm>
            <a:off x="0" y="329184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losing Thank-You Slide">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userDrawn="1"/>
        </p:nvSpPr>
        <p:spPr>
          <a:xfrm>
            <a:off x="0" y="0"/>
            <a:ext cx="12192000" cy="6858000"/>
          </a:xfrm>
          <a:prstGeom prst="roundRect">
            <a:avLst>
              <a:gd name="adj" fmla="val 0"/>
            </a:avLst>
          </a:prstGeom>
          <a:solidFill>
            <a:srgbClr val="232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3" hasCustomPrompt="1"/>
          </p:nvPr>
        </p:nvSpPr>
        <p:spPr>
          <a:xfrm>
            <a:off x="1001486" y="613863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4" name="TextBox 3"/>
          <p:cNvSpPr txBox="1"/>
          <p:nvPr userDrawn="1"/>
        </p:nvSpPr>
        <p:spPr>
          <a:xfrm>
            <a:off x="912223" y="1759585"/>
            <a:ext cx="10365377" cy="156966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chemeClr val="bg1"/>
                </a:solidFill>
                <a:effectLst/>
                <a:uLnTx/>
                <a:uFillTx/>
                <a:latin typeface="Trebuchet MS" charset="0"/>
                <a:ea typeface="Trebuchet MS" charset="0"/>
                <a:cs typeface="Trebuchet MS" charset="0"/>
              </a:rPr>
              <a:t>Thank You!</a:t>
            </a:r>
            <a:endParaRPr lang="en-US" sz="9600" b="0" dirty="0">
              <a:solidFill>
                <a:schemeClr val="bg1"/>
              </a:solidFill>
            </a:endParaRPr>
          </a:p>
        </p:txBody>
      </p:sp>
      <p:sp>
        <p:nvSpPr>
          <p:cNvPr id="9" name="Text Placeholder 3"/>
          <p:cNvSpPr>
            <a:spLocks noGrp="1"/>
          </p:cNvSpPr>
          <p:nvPr>
            <p:ph type="body" sz="quarter" idx="14" hasCustomPrompt="1"/>
          </p:nvPr>
        </p:nvSpPr>
        <p:spPr>
          <a:xfrm>
            <a:off x="1001486" y="5724968"/>
            <a:ext cx="5203371" cy="365125"/>
          </a:xfrm>
        </p:spPr>
        <p:txBody>
          <a:bodyPr anchor="ctr">
            <a:normAutofit/>
          </a:bodyPr>
          <a:lstStyle>
            <a:lvl1pPr>
              <a:defRPr sz="1600" b="1" baseline="0">
                <a:solidFill>
                  <a:schemeClr val="bg1"/>
                </a:solidFill>
                <a:latin typeface="Museo Slab 500" charset="0"/>
                <a:ea typeface="Museo Slab 500" charset="0"/>
                <a:cs typeface="Museo Slab 500" charset="0"/>
              </a:defRPr>
            </a:lvl1pPr>
          </a:lstStyle>
          <a:p>
            <a:pPr lvl="0"/>
            <a:r>
              <a:rPr lang="en-US" dirty="0"/>
              <a:t>Insert Presentation Title</a:t>
            </a:r>
          </a:p>
        </p:txBody>
      </p:sp>
      <p:pic>
        <p:nvPicPr>
          <p:cNvPr id="7" name="Picture 6">
            <a:extLst>
              <a:ext uri="{FF2B5EF4-FFF2-40B4-BE49-F238E27FC236}">
                <a16:creationId xmlns:a16="http://schemas.microsoft.com/office/drawing/2014/main" id="{FC2F28FA-B690-0742-9B20-3B0A81DFDBB1}"/>
              </a:ext>
            </a:extLst>
          </p:cNvPr>
          <p:cNvPicPr>
            <a:picLocks noChangeAspect="1"/>
          </p:cNvPicPr>
          <p:nvPr userDrawn="1"/>
        </p:nvPicPr>
        <p:blipFill>
          <a:blip r:embed="rId2"/>
          <a:srcRect/>
          <a:stretch/>
        </p:blipFill>
        <p:spPr>
          <a:xfrm>
            <a:off x="8753656" y="5840398"/>
            <a:ext cx="2523944" cy="499390"/>
          </a:xfrm>
          <a:prstGeom prst="rect">
            <a:avLst/>
          </a:prstGeom>
        </p:spPr>
      </p:pic>
      <p:sp>
        <p:nvSpPr>
          <p:cNvPr id="10" name="Rectangle 9">
            <a:extLst>
              <a:ext uri="{FF2B5EF4-FFF2-40B4-BE49-F238E27FC236}">
                <a16:creationId xmlns:a16="http://schemas.microsoft.com/office/drawing/2014/main" id="{44174416-DDD2-9E44-A106-9725CD8E048D}"/>
              </a:ext>
            </a:extLst>
          </p:cNvPr>
          <p:cNvSpPr/>
          <p:nvPr userDrawn="1"/>
        </p:nvSpPr>
        <p:spPr>
          <a:xfrm>
            <a:off x="0" y="329184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862969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losing Thank-You Slide">
    <p:bg>
      <p:bgPr>
        <a:solidFill>
          <a:srgbClr val="6CC049"/>
        </a:solidFill>
        <a:effectLst/>
      </p:bgPr>
    </p:bg>
    <p:spTree>
      <p:nvGrpSpPr>
        <p:cNvPr id="1" name=""/>
        <p:cNvGrpSpPr/>
        <p:nvPr/>
      </p:nvGrpSpPr>
      <p:grpSpPr>
        <a:xfrm>
          <a:off x="0" y="0"/>
          <a:ext cx="0" cy="0"/>
          <a:chOff x="0" y="0"/>
          <a:chExt cx="0" cy="0"/>
        </a:xfrm>
      </p:grpSpPr>
      <p:sp>
        <p:nvSpPr>
          <p:cNvPr id="3" name="Rounded Rectangle 2"/>
          <p:cNvSpPr/>
          <p:nvPr userDrawn="1"/>
        </p:nvSpPr>
        <p:spPr>
          <a:xfrm>
            <a:off x="0" y="0"/>
            <a:ext cx="12192000" cy="6858000"/>
          </a:xfrm>
          <a:prstGeom prst="roundRect">
            <a:avLst>
              <a:gd name="adj" fmla="val 0"/>
            </a:avLst>
          </a:prstGeom>
          <a:solidFill>
            <a:srgbClr val="6CC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3" hasCustomPrompt="1"/>
          </p:nvPr>
        </p:nvSpPr>
        <p:spPr>
          <a:xfrm>
            <a:off x="1001486" y="613863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4" name="TextBox 3"/>
          <p:cNvSpPr txBox="1"/>
          <p:nvPr userDrawn="1"/>
        </p:nvSpPr>
        <p:spPr>
          <a:xfrm>
            <a:off x="912223" y="1759585"/>
            <a:ext cx="10365377" cy="156966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chemeClr val="bg1"/>
                </a:solidFill>
                <a:effectLst/>
                <a:uLnTx/>
                <a:uFillTx/>
                <a:latin typeface="Trebuchet MS" charset="0"/>
                <a:ea typeface="Trebuchet MS" charset="0"/>
                <a:cs typeface="Trebuchet MS" charset="0"/>
              </a:rPr>
              <a:t>Thank You!</a:t>
            </a:r>
            <a:endParaRPr lang="en-US" sz="9600" b="0" dirty="0">
              <a:solidFill>
                <a:schemeClr val="bg1"/>
              </a:solidFill>
            </a:endParaRPr>
          </a:p>
        </p:txBody>
      </p:sp>
      <p:sp>
        <p:nvSpPr>
          <p:cNvPr id="9" name="Text Placeholder 3"/>
          <p:cNvSpPr>
            <a:spLocks noGrp="1"/>
          </p:cNvSpPr>
          <p:nvPr>
            <p:ph type="body" sz="quarter" idx="14" hasCustomPrompt="1"/>
          </p:nvPr>
        </p:nvSpPr>
        <p:spPr>
          <a:xfrm>
            <a:off x="1001486" y="5724968"/>
            <a:ext cx="5203371" cy="365125"/>
          </a:xfrm>
        </p:spPr>
        <p:txBody>
          <a:bodyPr anchor="ctr">
            <a:normAutofit/>
          </a:bodyPr>
          <a:lstStyle>
            <a:lvl1pPr>
              <a:defRPr sz="1600" b="1" baseline="0">
                <a:solidFill>
                  <a:schemeClr val="bg1"/>
                </a:solidFill>
                <a:latin typeface="Museo Slab 500" charset="0"/>
                <a:ea typeface="Museo Slab 500" charset="0"/>
                <a:cs typeface="Museo Slab 500" charset="0"/>
              </a:defRPr>
            </a:lvl1pPr>
          </a:lstStyle>
          <a:p>
            <a:pPr lvl="0"/>
            <a:r>
              <a:rPr lang="en-US" dirty="0"/>
              <a:t>Insert Presentation Title</a:t>
            </a:r>
          </a:p>
        </p:txBody>
      </p:sp>
      <p:pic>
        <p:nvPicPr>
          <p:cNvPr id="7" name="Picture 6">
            <a:extLst>
              <a:ext uri="{FF2B5EF4-FFF2-40B4-BE49-F238E27FC236}">
                <a16:creationId xmlns:a16="http://schemas.microsoft.com/office/drawing/2014/main" id="{FC2F28FA-B690-0742-9B20-3B0A81DFDBB1}"/>
              </a:ext>
            </a:extLst>
          </p:cNvPr>
          <p:cNvPicPr>
            <a:picLocks noChangeAspect="1"/>
          </p:cNvPicPr>
          <p:nvPr userDrawn="1"/>
        </p:nvPicPr>
        <p:blipFill>
          <a:blip r:embed="rId2"/>
          <a:srcRect/>
          <a:stretch/>
        </p:blipFill>
        <p:spPr>
          <a:xfrm>
            <a:off x="8753656" y="5840398"/>
            <a:ext cx="2523944" cy="499390"/>
          </a:xfrm>
          <a:prstGeom prst="rect">
            <a:avLst/>
          </a:prstGeom>
        </p:spPr>
      </p:pic>
      <p:sp>
        <p:nvSpPr>
          <p:cNvPr id="10" name="Rectangle 9">
            <a:extLst>
              <a:ext uri="{FF2B5EF4-FFF2-40B4-BE49-F238E27FC236}">
                <a16:creationId xmlns:a16="http://schemas.microsoft.com/office/drawing/2014/main" id="{3686A48A-2342-804A-9CEB-70A4DB2CBEE3}"/>
              </a:ext>
            </a:extLst>
          </p:cNvPr>
          <p:cNvSpPr/>
          <p:nvPr userDrawn="1"/>
        </p:nvSpPr>
        <p:spPr>
          <a:xfrm>
            <a:off x="0" y="3291840"/>
            <a:ext cx="12207240" cy="1371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30803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ound Same Side Corner Rectangle 11"/>
          <p:cNvSpPr/>
          <p:nvPr userDrawn="1"/>
        </p:nvSpPr>
        <p:spPr>
          <a:xfrm rot="10800000">
            <a:off x="-5" y="0"/>
            <a:ext cx="12192001" cy="6858000"/>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6" name="Rounded Rectangle 5">
            <a:extLst>
              <a:ext uri="{FF2B5EF4-FFF2-40B4-BE49-F238E27FC236}">
                <a16:creationId xmlns:a16="http://schemas.microsoft.com/office/drawing/2014/main" id="{E0FA04CD-0ACB-F840-B74F-2066F4AB4DA3}"/>
              </a:ext>
            </a:extLst>
          </p:cNvPr>
          <p:cNvSpPr/>
          <p:nvPr userDrawn="1"/>
        </p:nvSpPr>
        <p:spPr>
          <a:xfrm>
            <a:off x="343377" y="315409"/>
            <a:ext cx="11458936" cy="6204031"/>
          </a:xfrm>
          <a:prstGeom prst="roundRect">
            <a:avLst>
              <a:gd name="adj" fmla="val 0"/>
            </a:avLst>
          </a:prstGeom>
          <a:solidFill>
            <a:schemeClr val="accent2"/>
          </a:solidFill>
          <a:ln w="50800">
            <a:no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458685" y="1560264"/>
            <a:ext cx="9274627" cy="1680213"/>
          </a:xfrm>
        </p:spPr>
        <p:txBody>
          <a:bodyPr>
            <a:noAutofit/>
          </a:bodyPr>
          <a:lstStyle>
            <a:lvl1pPr algn="ctr">
              <a:defRPr sz="6000" b="0" i="0">
                <a:solidFill>
                  <a:schemeClr val="bg1"/>
                </a:solidFill>
                <a:effectLst>
                  <a:outerShdw blurRad="50800" dist="38100" dir="2700000" algn="tl" rotWithShape="0">
                    <a:prstClr val="black">
                      <a:alpha val="40000"/>
                    </a:prstClr>
                  </a:outerShdw>
                </a:effectLst>
                <a:latin typeface="Museo Slab 500" charset="0"/>
                <a:ea typeface="Museo Slab 500" charset="0"/>
                <a:cs typeface="Museo Slab 500" charset="0"/>
              </a:defRPr>
            </a:lvl1pPr>
          </a:lstStyle>
          <a:p>
            <a:r>
              <a:rPr lang="en-US" dirty="0"/>
              <a:t>Click to edit section title</a:t>
            </a:r>
          </a:p>
        </p:txBody>
      </p:sp>
      <p:sp>
        <p:nvSpPr>
          <p:cNvPr id="11" name="Text Placeholder 10"/>
          <p:cNvSpPr>
            <a:spLocks noGrp="1"/>
          </p:cNvSpPr>
          <p:nvPr>
            <p:ph type="body" sz="quarter" idx="12" hasCustomPrompt="1"/>
          </p:nvPr>
        </p:nvSpPr>
        <p:spPr>
          <a:xfrm>
            <a:off x="1458685" y="3533607"/>
            <a:ext cx="9274627" cy="2388867"/>
          </a:xfrm>
        </p:spPr>
        <p:txBody>
          <a:bodyPr>
            <a:normAutofit/>
          </a:bodyPr>
          <a:lstStyle>
            <a:lvl1pPr marL="0" indent="0" algn="ctr">
              <a:buNone/>
              <a:defRPr sz="2400" b="0" i="0">
                <a:solidFill>
                  <a:schemeClr val="bg1"/>
                </a:solidFill>
                <a:latin typeface="+mn-lt"/>
                <a:ea typeface="Trebuchet MS" charset="0"/>
                <a:cs typeface="Trebuchet MS" charset="0"/>
              </a:defRPr>
            </a:lvl1pPr>
          </a:lstStyle>
          <a:p>
            <a:pPr lvl="0"/>
            <a:r>
              <a:rPr lang="en-US" dirty="0"/>
              <a:t>Click to edit subtitle or section introduction</a:t>
            </a:r>
          </a:p>
        </p:txBody>
      </p:sp>
      <p:sp>
        <p:nvSpPr>
          <p:cNvPr id="7" name="Rounded Rectangle 6">
            <a:extLst>
              <a:ext uri="{FF2B5EF4-FFF2-40B4-BE49-F238E27FC236}">
                <a16:creationId xmlns:a16="http://schemas.microsoft.com/office/drawing/2014/main" id="{0E0A828F-03B5-FB4E-9CCA-0F904312E483}"/>
              </a:ext>
            </a:extLst>
          </p:cNvPr>
          <p:cNvSpPr/>
          <p:nvPr userDrawn="1"/>
        </p:nvSpPr>
        <p:spPr>
          <a:xfrm>
            <a:off x="671332" y="731523"/>
            <a:ext cx="10799180" cy="5484082"/>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ound Same Side Corner Rectangle 11"/>
          <p:cNvSpPr/>
          <p:nvPr userDrawn="1"/>
        </p:nvSpPr>
        <p:spPr>
          <a:xfrm rot="10800000">
            <a:off x="-4" y="0"/>
            <a:ext cx="12192001" cy="3383278"/>
          </a:xfrm>
          <a:prstGeom prst="round2SameRect">
            <a:avLst>
              <a:gd name="adj1" fmla="val 0"/>
              <a:gd name="adj2" fmla="val 0"/>
            </a:avLst>
          </a:prstGeom>
          <a:solidFill>
            <a:srgbClr val="232C6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2" name="Title 1"/>
          <p:cNvSpPr>
            <a:spLocks noGrp="1"/>
          </p:cNvSpPr>
          <p:nvPr>
            <p:ph type="title" hasCustomPrompt="1"/>
          </p:nvPr>
        </p:nvSpPr>
        <p:spPr>
          <a:xfrm>
            <a:off x="1458685" y="1097277"/>
            <a:ext cx="9274627" cy="1680213"/>
          </a:xfrm>
        </p:spPr>
        <p:txBody>
          <a:bodyPr>
            <a:noAutofit/>
          </a:bodyPr>
          <a:lstStyle>
            <a:lvl1pPr algn="ctr">
              <a:defRPr sz="6000" b="0" i="0">
                <a:solidFill>
                  <a:schemeClr val="bg1"/>
                </a:solidFill>
                <a:effectLst>
                  <a:outerShdw blurRad="50800" dist="38100" dir="2700000" algn="tl" rotWithShape="0">
                    <a:prstClr val="black">
                      <a:alpha val="40000"/>
                    </a:prstClr>
                  </a:outerShdw>
                </a:effectLst>
                <a:latin typeface="Museo Slab 500" charset="0"/>
                <a:ea typeface="Museo Slab 500" charset="0"/>
                <a:cs typeface="Museo Slab 500" charset="0"/>
              </a:defRPr>
            </a:lvl1pPr>
          </a:lstStyle>
          <a:p>
            <a:r>
              <a:rPr lang="en-US" dirty="0"/>
              <a:t>Click to edit section title</a:t>
            </a:r>
          </a:p>
        </p:txBody>
      </p:sp>
      <p:sp>
        <p:nvSpPr>
          <p:cNvPr id="11" name="Text Placeholder 10"/>
          <p:cNvSpPr>
            <a:spLocks noGrp="1"/>
          </p:cNvSpPr>
          <p:nvPr>
            <p:ph type="body" sz="quarter" idx="12" hasCustomPrompt="1"/>
          </p:nvPr>
        </p:nvSpPr>
        <p:spPr>
          <a:xfrm>
            <a:off x="1458685" y="3737610"/>
            <a:ext cx="9274627" cy="2388867"/>
          </a:xfrm>
        </p:spPr>
        <p:txBody>
          <a:bodyPr>
            <a:normAutofit/>
          </a:bodyPr>
          <a:lstStyle>
            <a:lvl1pPr marL="0" indent="0" algn="ctr">
              <a:buNone/>
              <a:defRPr sz="2400" b="0" i="0">
                <a:solidFill>
                  <a:schemeClr val="bg2">
                    <a:lumMod val="10000"/>
                  </a:schemeClr>
                </a:solidFill>
                <a:latin typeface="+mn-lt"/>
                <a:ea typeface="Trebuchet MS" charset="0"/>
                <a:cs typeface="Trebuchet MS" charset="0"/>
              </a:defRPr>
            </a:lvl1pPr>
          </a:lstStyle>
          <a:p>
            <a:pPr lvl="0"/>
            <a:r>
              <a:rPr lang="en-US" dirty="0"/>
              <a:t>Click to edit subtitle or section introduction</a:t>
            </a:r>
          </a:p>
        </p:txBody>
      </p:sp>
      <p:sp>
        <p:nvSpPr>
          <p:cNvPr id="3" name="Rectangle 2">
            <a:extLst>
              <a:ext uri="{FF2B5EF4-FFF2-40B4-BE49-F238E27FC236}">
                <a16:creationId xmlns:a16="http://schemas.microsoft.com/office/drawing/2014/main" id="{69A09D69-8D09-9C4E-8620-77241C2844C3}"/>
              </a:ext>
            </a:extLst>
          </p:cNvPr>
          <p:cNvSpPr/>
          <p:nvPr userDrawn="1"/>
        </p:nvSpPr>
        <p:spPr>
          <a:xfrm>
            <a:off x="-15240" y="3246119"/>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10099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ound Same Side Corner Rectangle 11"/>
          <p:cNvSpPr/>
          <p:nvPr userDrawn="1"/>
        </p:nvSpPr>
        <p:spPr>
          <a:xfrm rot="10800000">
            <a:off x="-4" y="0"/>
            <a:ext cx="12192001" cy="3383278"/>
          </a:xfrm>
          <a:prstGeom prst="round2SameRect">
            <a:avLst>
              <a:gd name="adj1" fmla="val 0"/>
              <a:gd name="adj2" fmla="val 0"/>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2" name="Title 1"/>
          <p:cNvSpPr>
            <a:spLocks noGrp="1"/>
          </p:cNvSpPr>
          <p:nvPr>
            <p:ph type="title" hasCustomPrompt="1"/>
          </p:nvPr>
        </p:nvSpPr>
        <p:spPr>
          <a:xfrm>
            <a:off x="1458685" y="1097277"/>
            <a:ext cx="9274627" cy="1680213"/>
          </a:xfrm>
        </p:spPr>
        <p:txBody>
          <a:bodyPr>
            <a:noAutofit/>
          </a:bodyPr>
          <a:lstStyle>
            <a:lvl1pPr algn="ctr">
              <a:defRPr sz="6000" b="0" i="0">
                <a:solidFill>
                  <a:schemeClr val="bg1"/>
                </a:solidFill>
                <a:effectLst>
                  <a:outerShdw blurRad="50800" dist="38100" dir="2700000" algn="tl" rotWithShape="0">
                    <a:prstClr val="black">
                      <a:alpha val="40000"/>
                    </a:prstClr>
                  </a:outerShdw>
                </a:effectLst>
                <a:latin typeface="Museo Slab 500" charset="0"/>
                <a:ea typeface="Museo Slab 500" charset="0"/>
                <a:cs typeface="Museo Slab 500" charset="0"/>
              </a:defRPr>
            </a:lvl1pPr>
          </a:lstStyle>
          <a:p>
            <a:r>
              <a:rPr lang="en-US" dirty="0"/>
              <a:t>Click to edit section title</a:t>
            </a:r>
          </a:p>
        </p:txBody>
      </p:sp>
      <p:sp>
        <p:nvSpPr>
          <p:cNvPr id="11" name="Text Placeholder 10"/>
          <p:cNvSpPr>
            <a:spLocks noGrp="1"/>
          </p:cNvSpPr>
          <p:nvPr>
            <p:ph type="body" sz="quarter" idx="12" hasCustomPrompt="1"/>
          </p:nvPr>
        </p:nvSpPr>
        <p:spPr>
          <a:xfrm>
            <a:off x="1458685" y="3737610"/>
            <a:ext cx="9274627" cy="2388867"/>
          </a:xfrm>
        </p:spPr>
        <p:txBody>
          <a:bodyPr>
            <a:normAutofit/>
          </a:bodyPr>
          <a:lstStyle>
            <a:lvl1pPr marL="0" indent="0" algn="ctr">
              <a:buNone/>
              <a:defRPr sz="2400" b="0" i="0">
                <a:solidFill>
                  <a:schemeClr val="bg2">
                    <a:lumMod val="10000"/>
                  </a:schemeClr>
                </a:solidFill>
                <a:latin typeface="+mn-lt"/>
                <a:ea typeface="Trebuchet MS" charset="0"/>
                <a:cs typeface="Trebuchet MS" charset="0"/>
              </a:defRPr>
            </a:lvl1pPr>
          </a:lstStyle>
          <a:p>
            <a:pPr lvl="0"/>
            <a:r>
              <a:rPr lang="en-US" dirty="0"/>
              <a:t>Click to edit subtitle or section introduction</a:t>
            </a:r>
          </a:p>
        </p:txBody>
      </p:sp>
      <p:sp>
        <p:nvSpPr>
          <p:cNvPr id="3" name="Rectangle 2">
            <a:extLst>
              <a:ext uri="{FF2B5EF4-FFF2-40B4-BE49-F238E27FC236}">
                <a16:creationId xmlns:a16="http://schemas.microsoft.com/office/drawing/2014/main" id="{69A09D69-8D09-9C4E-8620-77241C2844C3}"/>
              </a:ext>
            </a:extLst>
          </p:cNvPr>
          <p:cNvSpPr/>
          <p:nvPr userDrawn="1"/>
        </p:nvSpPr>
        <p:spPr>
          <a:xfrm>
            <a:off x="-15240" y="3246119"/>
            <a:ext cx="12207240" cy="1371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05816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e Title Slide">
    <p:bg>
      <p:bgPr>
        <a:solidFill>
          <a:srgbClr val="407CCA"/>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912223" y="1097278"/>
            <a:ext cx="10365377" cy="1524000"/>
          </a:xfrm>
        </p:spPr>
        <p:txBody>
          <a:bodyPr>
            <a:noAutofit/>
          </a:bodyPr>
          <a:lstStyle>
            <a:lvl1pPr algn="l">
              <a:defRPr sz="6000" b="0" i="0" baseline="0">
                <a:solidFill>
                  <a:srgbClr val="232C67"/>
                </a:solidFill>
                <a:latin typeface="Museo Slab 500" charset="0"/>
                <a:ea typeface="Museo Slab 500" charset="0"/>
                <a:cs typeface="Museo Slab 500" charset="0"/>
              </a:defRPr>
            </a:lvl1pPr>
          </a:lstStyle>
          <a:p>
            <a:r>
              <a:rPr lang="en-US" dirty="0"/>
              <a:t>Click to edit section title</a:t>
            </a:r>
          </a:p>
        </p:txBody>
      </p:sp>
      <p:sp>
        <p:nvSpPr>
          <p:cNvPr id="5" name="Text Placeholder 10"/>
          <p:cNvSpPr>
            <a:spLocks noGrp="1"/>
          </p:cNvSpPr>
          <p:nvPr>
            <p:ph type="body" sz="quarter" idx="12" hasCustomPrompt="1"/>
          </p:nvPr>
        </p:nvSpPr>
        <p:spPr>
          <a:xfrm>
            <a:off x="912223" y="2839454"/>
            <a:ext cx="10365377" cy="3287024"/>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subtitle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lternate Title Slide">
    <p:bg>
      <p:bgPr>
        <a:solidFill>
          <a:schemeClr val="accent1"/>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912223" y="1097278"/>
            <a:ext cx="10365377" cy="1524000"/>
          </a:xfrm>
        </p:spPr>
        <p:txBody>
          <a:bodyPr>
            <a:noAutofit/>
          </a:bodyPr>
          <a:lstStyle>
            <a:lvl1pPr algn="l">
              <a:defRPr sz="6000" b="0" i="0" baseline="0">
                <a:solidFill>
                  <a:srgbClr val="232C67"/>
                </a:solidFill>
                <a:latin typeface="Museo Slab 500" charset="0"/>
                <a:ea typeface="Museo Slab 500" charset="0"/>
                <a:cs typeface="Museo Slab 500" charset="0"/>
              </a:defRPr>
            </a:lvl1pPr>
          </a:lstStyle>
          <a:p>
            <a:r>
              <a:rPr lang="en-US" dirty="0"/>
              <a:t>Click to edit section title</a:t>
            </a:r>
          </a:p>
        </p:txBody>
      </p:sp>
      <p:sp>
        <p:nvSpPr>
          <p:cNvPr id="5" name="Text Placeholder 10"/>
          <p:cNvSpPr>
            <a:spLocks noGrp="1"/>
          </p:cNvSpPr>
          <p:nvPr>
            <p:ph type="body" sz="quarter" idx="12" hasCustomPrompt="1"/>
          </p:nvPr>
        </p:nvSpPr>
        <p:spPr>
          <a:xfrm>
            <a:off x="912223" y="2839454"/>
            <a:ext cx="10365377" cy="3287024"/>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subtitle</a:t>
            </a:r>
          </a:p>
        </p:txBody>
      </p:sp>
    </p:spTree>
    <p:extLst>
      <p:ext uri="{BB962C8B-B14F-4D97-AF65-F5344CB8AC3E}">
        <p14:creationId xmlns:p14="http://schemas.microsoft.com/office/powerpoint/2010/main" val="35742189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730885"/>
            <a:ext cx="10728960" cy="130692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731520" y="2403567"/>
            <a:ext cx="10728960" cy="3722913"/>
          </a:xfrm>
          <a:prstGeom prst="rect">
            <a:avLst/>
          </a:prstGeom>
        </p:spPr>
        <p:txBody>
          <a:bodyPr vert="horz" lIns="91440" tIns="45720" rIns="91440" bIns="45720" rtlCol="0">
            <a:normAutofit/>
          </a:bodyPr>
          <a:lstStyle/>
          <a:p>
            <a:pPr lvl="0"/>
            <a:r>
              <a:rPr lang="en-US" dirty="0"/>
              <a:t>Click to edit Master text styles</a:t>
            </a:r>
          </a:p>
        </p:txBody>
      </p:sp>
      <p:sp>
        <p:nvSpPr>
          <p:cNvPr id="5" name="Footer Placeholder 4"/>
          <p:cNvSpPr>
            <a:spLocks noGrp="1"/>
          </p:cNvSpPr>
          <p:nvPr>
            <p:ph type="ftr" sz="quarter" idx="3"/>
          </p:nvPr>
        </p:nvSpPr>
        <p:spPr>
          <a:xfrm>
            <a:off x="1001486" y="6356350"/>
            <a:ext cx="4114800" cy="365125"/>
          </a:xfrm>
          <a:prstGeom prst="rect">
            <a:avLst/>
          </a:prstGeom>
        </p:spPr>
        <p:txBody>
          <a:bodyPr vert="horz" lIns="91440" tIns="45720" rIns="91440" bIns="45720" rtlCol="0" anchor="ctr"/>
          <a:lstStyle>
            <a:lvl1pPr algn="l">
              <a:defRPr sz="1200" b="0" i="0">
                <a:solidFill>
                  <a:schemeClr val="bg2">
                    <a:lumMod val="10000"/>
                  </a:schemeClr>
                </a:solidFill>
                <a:latin typeface="Trebuchet MS" charset="0"/>
                <a:ea typeface="Trebuchet MS" charset="0"/>
                <a:cs typeface="Trebuchet MS" charset="0"/>
              </a:defRPr>
            </a:lvl1pPr>
          </a:lstStyle>
          <a:p>
            <a:endParaRPr lang="en-US" dirty="0"/>
          </a:p>
        </p:txBody>
      </p:sp>
    </p:spTree>
    <p:extLst>
      <p:ext uri="{BB962C8B-B14F-4D97-AF65-F5344CB8AC3E}">
        <p14:creationId xmlns:p14="http://schemas.microsoft.com/office/powerpoint/2010/main" val="916289357"/>
      </p:ext>
    </p:extLst>
  </p:cSld>
  <p:clrMap bg1="lt1" tx1="dk1" bg2="lt2" tx2="dk2" accent1="accent1" accent2="accent2" accent3="accent3" accent4="accent4" accent5="accent5" accent6="accent6" hlink="hlink" folHlink="folHlink"/>
  <p:sldLayoutIdLst>
    <p:sldLayoutId id="2147483730" r:id="rId1"/>
    <p:sldLayoutId id="2147483672" r:id="rId2"/>
    <p:sldLayoutId id="2147483673" r:id="rId3"/>
    <p:sldLayoutId id="2147483731" r:id="rId4"/>
    <p:sldLayoutId id="2147483675" r:id="rId5"/>
    <p:sldLayoutId id="2147483740" r:id="rId6"/>
    <p:sldLayoutId id="2147483741" r:id="rId7"/>
    <p:sldLayoutId id="2147483706" r:id="rId8"/>
    <p:sldLayoutId id="2147483742" r:id="rId9"/>
    <p:sldLayoutId id="2147483743" r:id="rId10"/>
    <p:sldLayoutId id="2147483676" r:id="rId11"/>
    <p:sldLayoutId id="2147483744" r:id="rId12"/>
    <p:sldLayoutId id="2147483745" r:id="rId13"/>
    <p:sldLayoutId id="2147483746" r:id="rId14"/>
    <p:sldLayoutId id="2147483677" r:id="rId15"/>
    <p:sldLayoutId id="2147483678" r:id="rId16"/>
    <p:sldLayoutId id="2147483679" r:id="rId17"/>
    <p:sldLayoutId id="2147483680" r:id="rId18"/>
    <p:sldLayoutId id="2147483681" r:id="rId19"/>
    <p:sldLayoutId id="2147483682" r:id="rId20"/>
    <p:sldLayoutId id="2147483747" r:id="rId21"/>
    <p:sldLayoutId id="2147483748" r:id="rId22"/>
    <p:sldLayoutId id="2147483749" r:id="rId23"/>
    <p:sldLayoutId id="2147483738" r:id="rId24"/>
    <p:sldLayoutId id="2147483750" r:id="rId25"/>
    <p:sldLayoutId id="2147483751" r:id="rId26"/>
    <p:sldLayoutId id="2147483752" r:id="rId27"/>
    <p:sldLayoutId id="2147483684" r:id="rId28"/>
    <p:sldLayoutId id="2147483685" r:id="rId29"/>
    <p:sldLayoutId id="2147483687" r:id="rId30"/>
    <p:sldLayoutId id="2147483734" r:id="rId31"/>
    <p:sldLayoutId id="2147483758" r:id="rId32"/>
    <p:sldLayoutId id="2147483737" r:id="rId33"/>
    <p:sldLayoutId id="2147483736" r:id="rId34"/>
    <p:sldLayoutId id="2147483735" r:id="rId35"/>
    <p:sldLayoutId id="2147483739" r:id="rId36"/>
    <p:sldLayoutId id="2147483683" r:id="rId37"/>
    <p:sldLayoutId id="2147483686" r:id="rId38"/>
    <p:sldLayoutId id="2147483753" r:id="rId39"/>
    <p:sldLayoutId id="2147483754" r:id="rId40"/>
    <p:sldLayoutId id="2147483755" r:id="rId41"/>
    <p:sldLayoutId id="2147483688" r:id="rId42"/>
    <p:sldLayoutId id="2147483756" r:id="rId43"/>
    <p:sldLayoutId id="2147483757" r:id="rId44"/>
    <p:sldLayoutId id="2147483689" r:id="rId45"/>
    <p:sldLayoutId id="2147483693" r:id="rId46"/>
    <p:sldLayoutId id="2147483690" r:id="rId47"/>
    <p:sldLayoutId id="2147483732" r:id="rId48"/>
    <p:sldLayoutId id="2147483733" r:id="rId49"/>
  </p:sldLayoutIdLst>
  <p:txStyles>
    <p:titleStyle>
      <a:lvl1pPr algn="l" defTabSz="914400" rtl="0" eaLnBrk="1" latinLnBrk="0" hangingPunct="1">
        <a:lnSpc>
          <a:spcPct val="90000"/>
        </a:lnSpc>
        <a:spcBef>
          <a:spcPct val="0"/>
        </a:spcBef>
        <a:buNone/>
        <a:defRPr sz="4000" b="1" kern="1200">
          <a:solidFill>
            <a:schemeClr val="bg2">
              <a:lumMod val="10000"/>
            </a:schemeClr>
          </a:solidFill>
          <a:latin typeface="Museo Slab 500" panose="02000000000000000000" pitchFamily="2" charset="77"/>
          <a:ea typeface="Museo Slab 500" panose="02000000000000000000" pitchFamily="2" charset="77"/>
          <a:cs typeface="Museo Slab 500" panose="02000000000000000000" pitchFamily="2" charset="77"/>
        </a:defRPr>
      </a:lvl1pPr>
    </p:titleStyle>
    <p:bodyStyle>
      <a:lvl1pPr marL="0" indent="0" algn="l" defTabSz="914400" rtl="0" eaLnBrk="1" latinLnBrk="0" hangingPunct="1">
        <a:lnSpc>
          <a:spcPct val="90000"/>
        </a:lnSpc>
        <a:spcBef>
          <a:spcPts val="1000"/>
        </a:spcBef>
        <a:buFont typeface="Arial"/>
        <a:buNone/>
        <a:defRPr sz="2800" b="0" i="0" kern="1200">
          <a:solidFill>
            <a:schemeClr val="bg2">
              <a:lumMod val="10000"/>
            </a:schemeClr>
          </a:solidFill>
          <a:latin typeface="+mn-lt"/>
          <a:ea typeface="Trebuchet MS" charset="0"/>
          <a:cs typeface="Trebuchet MS"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4B366598-0066-5443-8C31-ADCB68C11916}"/>
              </a:ext>
            </a:extLst>
          </p:cNvPr>
          <p:cNvPicPr>
            <a:picLocks noChangeAspect="1"/>
          </p:cNvPicPr>
          <p:nvPr/>
        </p:nvPicPr>
        <p:blipFill>
          <a:blip r:embed="rId2"/>
          <a:stretch>
            <a:fillRect/>
          </a:stretch>
        </p:blipFill>
        <p:spPr>
          <a:xfrm>
            <a:off x="160638" y="210065"/>
            <a:ext cx="11818550" cy="6647934"/>
          </a:xfrm>
          <a:prstGeom prst="rect">
            <a:avLst/>
          </a:prstGeom>
        </p:spPr>
      </p:pic>
    </p:spTree>
    <p:extLst>
      <p:ext uri="{BB962C8B-B14F-4D97-AF65-F5344CB8AC3E}">
        <p14:creationId xmlns:p14="http://schemas.microsoft.com/office/powerpoint/2010/main" val="290241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B8400B-5DCB-7046-A798-DC92EA28AFA7}"/>
              </a:ext>
            </a:extLst>
          </p:cNvPr>
          <p:cNvSpPr>
            <a:spLocks noGrp="1"/>
          </p:cNvSpPr>
          <p:nvPr>
            <p:ph type="body" sz="quarter" idx="15"/>
          </p:nvPr>
        </p:nvSpPr>
        <p:spPr>
          <a:xfrm>
            <a:off x="2895599" y="513709"/>
            <a:ext cx="8564879" cy="5612768"/>
          </a:xfrm>
        </p:spPr>
        <p:txBody>
          <a:bodyPr>
            <a:normAutofit/>
          </a:bodyPr>
          <a:lstStyle/>
          <a:p>
            <a:r>
              <a:rPr lang="en-US" sz="1600" b="1" dirty="0"/>
              <a:t>Credentials are presented for consideration FROM any of these interested parties:</a:t>
            </a:r>
          </a:p>
          <a:p>
            <a:pPr marL="342900" lvl="0" indent="-342900">
              <a:buFont typeface="Courier New" panose="02070309020205020404" pitchFamily="49" charset="0"/>
              <a:buChar char="o"/>
            </a:pPr>
            <a:r>
              <a:rPr lang="en-US" sz="1600" dirty="0"/>
              <a:t>Credential holders </a:t>
            </a:r>
            <a:r>
              <a:rPr lang="en-US" sz="1400" i="1" dirty="0"/>
              <a:t>(current or potential student)</a:t>
            </a:r>
          </a:p>
          <a:p>
            <a:pPr marL="342900" lvl="0" indent="-342900">
              <a:buFont typeface="Courier New" panose="02070309020205020404" pitchFamily="49" charset="0"/>
              <a:buChar char="o"/>
            </a:pPr>
            <a:r>
              <a:rPr lang="en-US" sz="1600" dirty="0"/>
              <a:t>Credential providers </a:t>
            </a:r>
            <a:r>
              <a:rPr lang="en-US" sz="1400" i="1" dirty="0"/>
              <a:t>(industry group/trade association; training organization)</a:t>
            </a:r>
          </a:p>
          <a:p>
            <a:pPr marL="342900" lvl="0" indent="-342900">
              <a:buFont typeface="Courier New" panose="02070309020205020404" pitchFamily="49" charset="0"/>
              <a:buChar char="o"/>
            </a:pPr>
            <a:r>
              <a:rPr lang="en-US" sz="1600" dirty="0"/>
              <a:t>Credential “buyer”/hirer </a:t>
            </a:r>
            <a:r>
              <a:rPr lang="en-US" sz="1400" i="1" dirty="0"/>
              <a:t>(e.g., individual business/employer)</a:t>
            </a:r>
          </a:p>
          <a:p>
            <a:pPr marL="342900" lvl="0" indent="-342900">
              <a:buFont typeface="Courier New" panose="02070309020205020404" pitchFamily="49" charset="0"/>
              <a:buChar char="o"/>
            </a:pPr>
            <a:r>
              <a:rPr lang="en-US" sz="1600" dirty="0"/>
              <a:t>Credential promoter/supporter </a:t>
            </a:r>
            <a:r>
              <a:rPr lang="en-US" sz="1400" i="1" dirty="0"/>
              <a:t>(government entity such as CDE or state apprenticeship agency)</a:t>
            </a:r>
          </a:p>
          <a:p>
            <a:pPr marL="342900" lvl="0" indent="-342900">
              <a:buFont typeface="Courier New" panose="02070309020205020404" pitchFamily="49" charset="0"/>
              <a:buChar char="o"/>
            </a:pPr>
            <a:r>
              <a:rPr lang="en-US" sz="1600" dirty="0"/>
              <a:t>Other interested party </a:t>
            </a:r>
            <a:r>
              <a:rPr lang="en-US" sz="1400" i="1" dirty="0"/>
              <a:t>(e.g., faculty in a specific academic program)</a:t>
            </a:r>
          </a:p>
          <a:p>
            <a:pPr marL="342900" lvl="0" indent="-342900">
              <a:buFont typeface="Courier New" panose="02070309020205020404" pitchFamily="49" charset="0"/>
              <a:buChar char="o"/>
            </a:pPr>
            <a:r>
              <a:rPr lang="en-US" sz="1600" i="1" dirty="0"/>
              <a:t>CDHE </a:t>
            </a:r>
            <a:r>
              <a:rPr lang="en-US" sz="1400" i="1" dirty="0"/>
              <a:t>(credentials identified in consultation with GE Council as having high potential for alignment with transfer frameworks; these may be referred direct to CCCS or addressed in batches at a Fac2Fac-type conference)</a:t>
            </a:r>
            <a:endParaRPr lang="en-US" sz="1400" dirty="0"/>
          </a:p>
          <a:p>
            <a:r>
              <a:rPr lang="en-US" sz="1600" dirty="0"/>
              <a:t> </a:t>
            </a:r>
          </a:p>
          <a:p>
            <a:r>
              <a:rPr lang="en-US" sz="1600" b="1" dirty="0"/>
              <a:t>Credentials are presented for consideration TO any of these entities:</a:t>
            </a:r>
          </a:p>
          <a:p>
            <a:pPr marL="285750" lvl="0" indent="-285750">
              <a:buFont typeface="Courier New" panose="02070309020205020404" pitchFamily="49" charset="0"/>
              <a:buChar char="o"/>
            </a:pPr>
            <a:r>
              <a:rPr lang="en-US" sz="1600" dirty="0"/>
              <a:t>CDHE, through a to-be-created portal or intake form </a:t>
            </a:r>
            <a:r>
              <a:rPr lang="en-US" sz="1400" dirty="0"/>
              <a:t>(CDHE then routes to CCCS)</a:t>
            </a:r>
          </a:p>
          <a:p>
            <a:pPr marL="285750" lvl="0" indent="-285750">
              <a:buFont typeface="Courier New" panose="02070309020205020404" pitchFamily="49" charset="0"/>
              <a:buChar char="o"/>
            </a:pPr>
            <a:r>
              <a:rPr lang="en-US" sz="1600" dirty="0"/>
              <a:t>A CCCS institution </a:t>
            </a:r>
            <a:r>
              <a:rPr lang="en-US" sz="1400" dirty="0"/>
              <a:t>(referred to CCCS for evaluation using existing/refined PLA processes)</a:t>
            </a:r>
          </a:p>
          <a:p>
            <a:pPr marL="285750" lvl="0" indent="-285750">
              <a:buFont typeface="Courier New" panose="02070309020205020404" pitchFamily="49" charset="0"/>
              <a:buChar char="o"/>
            </a:pPr>
            <a:r>
              <a:rPr lang="en-US" sz="1600" dirty="0"/>
              <a:t>Directly to CCCS through an existing/refined portal/intake form</a:t>
            </a:r>
          </a:p>
          <a:p>
            <a:pPr marL="285750" lvl="0" indent="-285750">
              <a:buFont typeface="Courier New" panose="02070309020205020404" pitchFamily="49" charset="0"/>
              <a:buChar char="o"/>
            </a:pPr>
            <a:r>
              <a:rPr lang="en-US" sz="1600" dirty="0"/>
              <a:t>To another IHE that uses its own processes for evaluation</a:t>
            </a:r>
          </a:p>
          <a:p>
            <a:pPr marL="285750" lvl="0" indent="-285750">
              <a:buFont typeface="Courier New" panose="02070309020205020404" pitchFamily="49" charset="0"/>
              <a:buChar char="o"/>
            </a:pPr>
            <a:r>
              <a:rPr lang="en-US" sz="1600" dirty="0"/>
              <a:t>To another IHE that refers presenter to CCCS</a:t>
            </a:r>
          </a:p>
          <a:p>
            <a:endParaRPr lang="en-US" sz="1600" dirty="0"/>
          </a:p>
        </p:txBody>
      </p:sp>
      <p:pic>
        <p:nvPicPr>
          <p:cNvPr id="5" name="Picture 4" descr="Icon&#10;&#10;Description automatically generated with low confidence">
            <a:extLst>
              <a:ext uri="{FF2B5EF4-FFF2-40B4-BE49-F238E27FC236}">
                <a16:creationId xmlns:a16="http://schemas.microsoft.com/office/drawing/2014/main" id="{143F7910-931D-1A42-937B-98275AACA88D}"/>
              </a:ext>
            </a:extLst>
          </p:cNvPr>
          <p:cNvPicPr>
            <a:picLocks noChangeAspect="1"/>
          </p:cNvPicPr>
          <p:nvPr/>
        </p:nvPicPr>
        <p:blipFill>
          <a:blip r:embed="rId2"/>
          <a:stretch>
            <a:fillRect/>
          </a:stretch>
        </p:blipFill>
        <p:spPr>
          <a:xfrm>
            <a:off x="0" y="113015"/>
            <a:ext cx="2895599" cy="6929920"/>
          </a:xfrm>
          <a:prstGeom prst="rect">
            <a:avLst/>
          </a:prstGeom>
        </p:spPr>
      </p:pic>
    </p:spTree>
    <p:extLst>
      <p:ext uri="{BB962C8B-B14F-4D97-AF65-F5344CB8AC3E}">
        <p14:creationId xmlns:p14="http://schemas.microsoft.com/office/powerpoint/2010/main" val="355616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B8400B-5DCB-7046-A798-DC92EA28AFA7}"/>
              </a:ext>
            </a:extLst>
          </p:cNvPr>
          <p:cNvSpPr>
            <a:spLocks noGrp="1"/>
          </p:cNvSpPr>
          <p:nvPr>
            <p:ph type="body" sz="quarter" idx="15"/>
          </p:nvPr>
        </p:nvSpPr>
        <p:spPr>
          <a:xfrm>
            <a:off x="2895599" y="513709"/>
            <a:ext cx="7563493" cy="4181581"/>
          </a:xfrm>
        </p:spPr>
        <p:txBody>
          <a:bodyPr>
            <a:normAutofit/>
          </a:bodyPr>
          <a:lstStyle/>
          <a:p>
            <a:pPr marL="285750" lvl="0" indent="-285750">
              <a:buFont typeface="Courier New" panose="02070309020205020404" pitchFamily="49" charset="0"/>
              <a:buChar char="o"/>
            </a:pPr>
            <a:r>
              <a:rPr lang="en-US" sz="1600" dirty="0"/>
              <a:t>A to-be-developed portal/intake form will outline criteria and include a checklist to be completed by presenter</a:t>
            </a:r>
          </a:p>
          <a:p>
            <a:pPr marL="285750" lvl="0" indent="-285750">
              <a:buFont typeface="Courier New" panose="02070309020205020404" pitchFamily="49" charset="0"/>
              <a:buChar char="o"/>
            </a:pPr>
            <a:r>
              <a:rPr lang="en-US" sz="1600" dirty="0"/>
              <a:t>Criteria used will include alignment with National Skills Coalition criteria on quality non-degree credentials, which must be met for WBL to be considered for evaluation:</a:t>
            </a:r>
          </a:p>
          <a:p>
            <a:pPr marL="742950" lvl="1" indent="-285750">
              <a:buFont typeface="Arial" panose="020B0604020202020204" pitchFamily="34" charset="0"/>
              <a:buChar char="•"/>
            </a:pPr>
            <a:r>
              <a:rPr lang="en-US" sz="1600" dirty="0"/>
              <a:t>Is aligned to an occupation on a regional or statewide list of in-demand or critical occupations</a:t>
            </a:r>
          </a:p>
          <a:p>
            <a:pPr marL="742950" lvl="1" indent="-285750">
              <a:buFont typeface="Arial" panose="020B0604020202020204" pitchFamily="34" charset="0"/>
              <a:buChar char="•"/>
            </a:pPr>
            <a:r>
              <a:rPr lang="en-US" sz="1600" dirty="0"/>
              <a:t>Said occupation meets the living wage threshold for Colorado </a:t>
            </a:r>
            <a:r>
              <a:rPr lang="en-US" sz="1600" i="1" dirty="0"/>
              <a:t>(statewide average)</a:t>
            </a:r>
          </a:p>
          <a:p>
            <a:pPr marL="742950" lvl="1" indent="-285750">
              <a:buFont typeface="Arial" panose="020B0604020202020204" pitchFamily="34" charset="0"/>
              <a:buChar char="•"/>
            </a:pPr>
            <a:r>
              <a:rPr lang="en-US" sz="1600" dirty="0"/>
              <a:t>Credential meets 2 out of the following 4 criteria:</a:t>
            </a:r>
          </a:p>
          <a:p>
            <a:pPr marL="1200150" lvl="2" indent="-285750">
              <a:buFont typeface="Wingdings" pitchFamily="2" charset="2"/>
              <a:buChar char="ü"/>
            </a:pPr>
            <a:r>
              <a:rPr lang="en-US" sz="1600" dirty="0"/>
              <a:t>Provider is accredited or credential is recognized by an accredited body</a:t>
            </a:r>
          </a:p>
          <a:p>
            <a:pPr marL="1200150" lvl="2" indent="-285750">
              <a:buFont typeface="Wingdings" pitchFamily="2" charset="2"/>
              <a:buChar char="ü"/>
            </a:pPr>
            <a:r>
              <a:rPr lang="en-US" sz="1600" dirty="0"/>
              <a:t>Credential is stackable into an existing degree or certificate program</a:t>
            </a:r>
          </a:p>
          <a:p>
            <a:pPr marL="1200150" lvl="2" indent="-285750">
              <a:buFont typeface="Wingdings" pitchFamily="2" charset="2"/>
              <a:buChar char="ü"/>
            </a:pPr>
            <a:r>
              <a:rPr lang="en-US" sz="1600" dirty="0"/>
              <a:t>Credential is traceable to competencies (valid) or to the provider (verified) </a:t>
            </a:r>
          </a:p>
          <a:p>
            <a:pPr marL="1200150" lvl="2" indent="-285750">
              <a:buFont typeface="Wingdings" pitchFamily="2" charset="2"/>
              <a:buChar char="ü"/>
            </a:pPr>
            <a:r>
              <a:rPr lang="en-US" sz="1600" dirty="0"/>
              <a:t>Credential is portable</a:t>
            </a:r>
          </a:p>
          <a:p>
            <a:pPr marL="285750" lvl="0" indent="-285750">
              <a:buFont typeface="Courier New" panose="02070309020205020404" pitchFamily="49" charset="0"/>
              <a:buChar char="o"/>
            </a:pPr>
            <a:r>
              <a:rPr lang="en-US" sz="1600" dirty="0"/>
              <a:t>WBL provider will also be encouraged to register with the ETPL </a:t>
            </a:r>
            <a:r>
              <a:rPr lang="en-US" sz="1600" i="1" dirty="0"/>
              <a:t>(Eligible Training Provider List); </a:t>
            </a:r>
            <a:r>
              <a:rPr lang="en-US" sz="1600" dirty="0"/>
              <a:t>in the future this may be required for consideration</a:t>
            </a:r>
          </a:p>
        </p:txBody>
      </p:sp>
      <p:pic>
        <p:nvPicPr>
          <p:cNvPr id="5" name="Picture 4">
            <a:extLst>
              <a:ext uri="{FF2B5EF4-FFF2-40B4-BE49-F238E27FC236}">
                <a16:creationId xmlns:a16="http://schemas.microsoft.com/office/drawing/2014/main" id="{143F7910-931D-1A42-937B-98275AACA88D}"/>
              </a:ext>
            </a:extLst>
          </p:cNvPr>
          <p:cNvPicPr>
            <a:picLocks noChangeAspect="1"/>
          </p:cNvPicPr>
          <p:nvPr/>
        </p:nvPicPr>
        <p:blipFill>
          <a:blip r:embed="rId2"/>
          <a:srcRect/>
          <a:stretch/>
        </p:blipFill>
        <p:spPr>
          <a:xfrm>
            <a:off x="0" y="148976"/>
            <a:ext cx="2895599" cy="6857997"/>
          </a:xfrm>
          <a:prstGeom prst="rect">
            <a:avLst/>
          </a:prstGeom>
        </p:spPr>
      </p:pic>
      <p:graphicFrame>
        <p:nvGraphicFramePr>
          <p:cNvPr id="2" name="Table 3">
            <a:extLst>
              <a:ext uri="{FF2B5EF4-FFF2-40B4-BE49-F238E27FC236}">
                <a16:creationId xmlns:a16="http://schemas.microsoft.com/office/drawing/2014/main" id="{7E1EA69D-9B42-C24E-BEDF-5B93AFC7DA08}"/>
              </a:ext>
            </a:extLst>
          </p:cNvPr>
          <p:cNvGraphicFramePr>
            <a:graphicFrameLocks noGrp="1"/>
          </p:cNvGraphicFramePr>
          <p:nvPr>
            <p:extLst>
              <p:ext uri="{D42A27DB-BD31-4B8C-83A1-F6EECF244321}">
                <p14:modId xmlns:p14="http://schemas.microsoft.com/office/powerpoint/2010/main" val="3622561261"/>
              </p:ext>
            </p:extLst>
          </p:nvPr>
        </p:nvGraphicFramePr>
        <p:xfrm>
          <a:off x="2895598" y="4831078"/>
          <a:ext cx="8313507" cy="1005840"/>
        </p:xfrm>
        <a:graphic>
          <a:graphicData uri="http://schemas.openxmlformats.org/drawingml/2006/table">
            <a:tbl>
              <a:tblPr firstRow="1" bandRow="1">
                <a:tableStyleId>{5C22544A-7EE6-4342-B048-85BDC9FD1C3A}</a:tableStyleId>
              </a:tblPr>
              <a:tblGrid>
                <a:gridCol w="8313507">
                  <a:extLst>
                    <a:ext uri="{9D8B030D-6E8A-4147-A177-3AD203B41FA5}">
                      <a16:colId xmlns:a16="http://schemas.microsoft.com/office/drawing/2014/main" val="812749118"/>
                    </a:ext>
                  </a:extLst>
                </a:gridCol>
              </a:tblGrid>
              <a:tr h="541751">
                <a:tc>
                  <a:txBody>
                    <a:bodyPr/>
                    <a:lstStyle/>
                    <a:p>
                      <a:pPr marL="0" lvl="0" indent="0" algn="l">
                        <a:buFontTx/>
                        <a:buNone/>
                      </a:pPr>
                      <a:r>
                        <a:rPr lang="en-US" sz="1800" dirty="0">
                          <a:solidFill>
                            <a:srgbClr val="6CC049"/>
                          </a:solidFill>
                          <a:latin typeface="Arial" panose="020B0604020202020204" pitchFamily="34" charset="0"/>
                          <a:cs typeface="Arial" panose="020B0604020202020204" pitchFamily="34" charset="0"/>
                        </a:rPr>
                        <a:t>✓</a:t>
                      </a:r>
                      <a:r>
                        <a:rPr lang="en-US" sz="1800" dirty="0">
                          <a:solidFill>
                            <a:schemeClr val="tx1"/>
                          </a:solidFill>
                          <a:latin typeface="Arial" panose="020B0604020202020204" pitchFamily="34" charset="0"/>
                          <a:cs typeface="Arial" panose="020B0604020202020204" pitchFamily="34" charset="0"/>
                        </a:rPr>
                        <a:t>  </a:t>
                      </a:r>
                      <a:r>
                        <a:rPr lang="en-US" sz="1600" dirty="0">
                          <a:solidFill>
                            <a:schemeClr val="bg1"/>
                          </a:solidFill>
                        </a:rPr>
                        <a:t>If credential meets minimum criteria proceed to Step 3</a:t>
                      </a:r>
                    </a:p>
                  </a:txBody>
                  <a:tcPr anchor="ctr">
                    <a:solidFill>
                      <a:schemeClr val="tx2"/>
                    </a:solidFill>
                  </a:tcPr>
                </a:tc>
                <a:extLst>
                  <a:ext uri="{0D108BD9-81ED-4DB2-BD59-A6C34878D82A}">
                    <a16:rowId xmlns:a16="http://schemas.microsoft.com/office/drawing/2014/main" val="598700468"/>
                  </a:ext>
                </a:extLst>
              </a:tr>
              <a:tr h="464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rPr>
                        <a:t>✗  </a:t>
                      </a:r>
                      <a:r>
                        <a:rPr lang="en-US" sz="1600" dirty="0">
                          <a:solidFill>
                            <a:schemeClr val="tx1"/>
                          </a:solidFill>
                        </a:rPr>
                        <a:t>If credential does not meet minimum criteria, communicate such to the presenter</a:t>
                      </a:r>
                    </a:p>
                  </a:txBody>
                  <a:tcPr anchor="ctr">
                    <a:solidFill>
                      <a:schemeClr val="tx2">
                        <a:lumMod val="20000"/>
                        <a:lumOff val="80000"/>
                      </a:schemeClr>
                    </a:solidFill>
                  </a:tcPr>
                </a:tc>
                <a:extLst>
                  <a:ext uri="{0D108BD9-81ED-4DB2-BD59-A6C34878D82A}">
                    <a16:rowId xmlns:a16="http://schemas.microsoft.com/office/drawing/2014/main" val="4046965657"/>
                  </a:ext>
                </a:extLst>
              </a:tr>
            </a:tbl>
          </a:graphicData>
        </a:graphic>
      </p:graphicFrame>
    </p:spTree>
    <p:extLst>
      <p:ext uri="{BB962C8B-B14F-4D97-AF65-F5344CB8AC3E}">
        <p14:creationId xmlns:p14="http://schemas.microsoft.com/office/powerpoint/2010/main" val="168140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3F7910-931D-1A42-937B-98275AACA88D}"/>
              </a:ext>
            </a:extLst>
          </p:cNvPr>
          <p:cNvPicPr>
            <a:picLocks noChangeAspect="1"/>
          </p:cNvPicPr>
          <p:nvPr/>
        </p:nvPicPr>
        <p:blipFill>
          <a:blip r:embed="rId2"/>
          <a:srcRect/>
          <a:stretch/>
        </p:blipFill>
        <p:spPr>
          <a:xfrm>
            <a:off x="0" y="148975"/>
            <a:ext cx="2895598" cy="6857997"/>
          </a:xfrm>
          <a:prstGeom prst="rect">
            <a:avLst/>
          </a:prstGeom>
        </p:spPr>
      </p:pic>
      <p:graphicFrame>
        <p:nvGraphicFramePr>
          <p:cNvPr id="9" name="Table 9">
            <a:extLst>
              <a:ext uri="{FF2B5EF4-FFF2-40B4-BE49-F238E27FC236}">
                <a16:creationId xmlns:a16="http://schemas.microsoft.com/office/drawing/2014/main" id="{356E60DC-CC94-8C4A-81E8-1DD276ED6F86}"/>
              </a:ext>
            </a:extLst>
          </p:cNvPr>
          <p:cNvGraphicFramePr>
            <a:graphicFrameLocks noGrp="1"/>
          </p:cNvGraphicFramePr>
          <p:nvPr>
            <p:extLst>
              <p:ext uri="{D42A27DB-BD31-4B8C-83A1-F6EECF244321}">
                <p14:modId xmlns:p14="http://schemas.microsoft.com/office/powerpoint/2010/main" val="29628487"/>
              </p:ext>
            </p:extLst>
          </p:nvPr>
        </p:nvGraphicFramePr>
        <p:xfrm>
          <a:off x="2815119" y="554804"/>
          <a:ext cx="8784405" cy="6333041"/>
        </p:xfrm>
        <a:graphic>
          <a:graphicData uri="http://schemas.openxmlformats.org/drawingml/2006/table">
            <a:tbl>
              <a:tblPr firstRow="1" bandRow="1">
                <a:tableStyleId>{5C22544A-7EE6-4342-B048-85BDC9FD1C3A}</a:tableStyleId>
              </a:tblPr>
              <a:tblGrid>
                <a:gridCol w="349321">
                  <a:extLst>
                    <a:ext uri="{9D8B030D-6E8A-4147-A177-3AD203B41FA5}">
                      <a16:colId xmlns:a16="http://schemas.microsoft.com/office/drawing/2014/main" val="602938938"/>
                    </a:ext>
                  </a:extLst>
                </a:gridCol>
                <a:gridCol w="6750122">
                  <a:extLst>
                    <a:ext uri="{9D8B030D-6E8A-4147-A177-3AD203B41FA5}">
                      <a16:colId xmlns:a16="http://schemas.microsoft.com/office/drawing/2014/main" val="1470096705"/>
                    </a:ext>
                  </a:extLst>
                </a:gridCol>
                <a:gridCol w="1684962">
                  <a:extLst>
                    <a:ext uri="{9D8B030D-6E8A-4147-A177-3AD203B41FA5}">
                      <a16:colId xmlns:a16="http://schemas.microsoft.com/office/drawing/2014/main" val="2033721398"/>
                    </a:ext>
                  </a:extLst>
                </a:gridCol>
              </a:tblGrid>
              <a:tr h="359596">
                <a:tc gridSpan="2">
                  <a:txBody>
                    <a:bodyPr/>
                    <a:lstStyle/>
                    <a:p>
                      <a:r>
                        <a:rPr lang="en-US" dirty="0">
                          <a:solidFill>
                            <a:schemeClr val="tx1"/>
                          </a:solidFill>
                        </a:rPr>
                        <a:t>Possible outcomes:</a:t>
                      </a:r>
                    </a:p>
                  </a:txBody>
                  <a:tcPr>
                    <a:noFill/>
                  </a:tcPr>
                </a:tc>
                <a:tc hMerge="1">
                  <a:txBody>
                    <a:bodyPr/>
                    <a:lstStyle/>
                    <a:p>
                      <a:r>
                        <a:rPr lang="en-US" dirty="0">
                          <a:solidFill>
                            <a:schemeClr val="tx1"/>
                          </a:solidFill>
                        </a:rPr>
                        <a:t>Possible outcomes:</a:t>
                      </a:r>
                    </a:p>
                  </a:txBody>
                  <a:tcPr>
                    <a:noFill/>
                  </a:tcPr>
                </a:tc>
                <a:tc>
                  <a:txBody>
                    <a:bodyPr/>
                    <a:lstStyle/>
                    <a:p>
                      <a:endParaRPr lang="en-US" dirty="0"/>
                    </a:p>
                  </a:txBody>
                  <a:tcPr>
                    <a:noFill/>
                  </a:tcPr>
                </a:tc>
                <a:extLst>
                  <a:ext uri="{0D108BD9-81ED-4DB2-BD59-A6C34878D82A}">
                    <a16:rowId xmlns:a16="http://schemas.microsoft.com/office/drawing/2014/main" val="450127337"/>
                  </a:ext>
                </a:extLst>
              </a:tr>
              <a:tr h="641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a:t>
                      </a:r>
                    </a:p>
                  </a:txBody>
                  <a:tcPr>
                    <a:lnR w="12700" cap="flat" cmpd="sng" algn="ctr">
                      <a:solidFill>
                        <a:schemeClr val="bg2"/>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Alignment with a specific GT Pathways category with recommendation to GE Council for consideration for statewide transfer </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6CC049"/>
                          </a:solidFill>
                          <a:latin typeface="Arial" panose="020B0604020202020204" pitchFamily="34" charset="0"/>
                          <a:cs typeface="Arial" panose="020B0604020202020204" pitchFamily="34" charset="0"/>
                        </a:rPr>
                        <a:t>✓ </a:t>
                      </a:r>
                      <a:r>
                        <a:rPr lang="en-US" sz="1400" b="0" i="1" dirty="0">
                          <a:cs typeface="Arial" panose="020B0604020202020204" pitchFamily="34" charset="0"/>
                        </a:rPr>
                        <a:t>proceed to step 4</a:t>
                      </a:r>
                      <a:endParaRPr lang="en-US" sz="1400" b="0" i="1" dirty="0"/>
                    </a:p>
                  </a:txBody>
                  <a:tcPr anchor="ctr">
                    <a:lnL w="12700" cap="flat" cmpd="sng" algn="ctr">
                      <a:solidFill>
                        <a:schemeClr val="bg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69106721"/>
                  </a:ext>
                </a:extLst>
              </a:tr>
              <a:tr h="876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B.</a:t>
                      </a:r>
                    </a:p>
                    <a:p>
                      <a:pPr marL="0" indent="0">
                        <a:buFontTx/>
                        <a:buNone/>
                      </a:pPr>
                      <a:endParaRPr lang="en-US" sz="1400" dirty="0"/>
                    </a:p>
                  </a:txBody>
                  <a:tcPr>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For CCCS only, equivalency with a specific course that is part of a Statewide Transfer Articulation Agreement with recommendation to GE Council for consideration for statewide transfer</a:t>
                      </a:r>
                    </a:p>
                  </a:txBody>
                  <a:tcPr>
                    <a:lnL w="12700" cap="flat" cmpd="sng" algn="ctr">
                      <a:solidFill>
                        <a:schemeClr val="bg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mpd="sng">
                      <a:noFill/>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6CC049"/>
                          </a:solidFill>
                          <a:latin typeface="Arial" panose="020B0604020202020204" pitchFamily="34" charset="0"/>
                          <a:cs typeface="Arial" panose="020B0604020202020204" pitchFamily="34" charset="0"/>
                        </a:rPr>
                        <a:t>✓ </a:t>
                      </a:r>
                      <a:r>
                        <a:rPr lang="en-US" sz="1400" b="0" i="1" dirty="0">
                          <a:cs typeface="Arial" panose="020B0604020202020204" pitchFamily="34" charset="0"/>
                        </a:rPr>
                        <a:t>proceed to step 4</a:t>
                      </a:r>
                      <a:endParaRPr lang="en-US" sz="1400" b="0" i="1" dirty="0"/>
                    </a:p>
                  </a:txBody>
                  <a:tcPr anchor="ctr">
                    <a:lnB w="12700" cmpd="sng">
                      <a:noFill/>
                    </a:lnB>
                    <a:solidFill>
                      <a:schemeClr val="tx2">
                        <a:lumMod val="20000"/>
                        <a:lumOff val="80000"/>
                      </a:schemeClr>
                    </a:solidFill>
                  </a:tcPr>
                </a:tc>
                <a:extLst>
                  <a:ext uri="{0D108BD9-81ED-4DB2-BD59-A6C34878D82A}">
                    <a16:rowId xmlns:a16="http://schemas.microsoft.com/office/drawing/2014/main" val="1830647993"/>
                  </a:ext>
                </a:extLst>
              </a:tr>
              <a:tr h="864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C.</a:t>
                      </a:r>
                    </a:p>
                    <a:p>
                      <a:pPr marL="0" indent="0">
                        <a:buFontTx/>
                        <a:buNone/>
                      </a:pPr>
                      <a:endParaRPr lang="en-US" sz="1400" dirty="0"/>
                    </a:p>
                  </a:txBody>
                  <a:tcPr>
                    <a:lnT w="12700" cmpd="sng">
                      <a:noFill/>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Equivalency with another course or courses in the curriculum specific to the institution where the credential is presented </a:t>
                      </a:r>
                      <a:r>
                        <a:rPr kumimoji="0" lang="en-US" sz="1400" b="0" i="1" u="none" strike="noStrike" kern="1200" cap="none" spc="0" normalizeH="0" baseline="0" noProof="0" dirty="0">
                          <a:ln>
                            <a:noFill/>
                          </a:ln>
                          <a:solidFill>
                            <a:srgbClr val="000000"/>
                          </a:solidFill>
                          <a:effectLst/>
                          <a:uLnTx/>
                          <a:uFillTx/>
                          <a:latin typeface="+mn-lt"/>
                          <a:ea typeface="+mn-ea"/>
                          <a:cs typeface="+mn-cs"/>
                        </a:rPr>
                        <a:t>(could be part of a degree program or a CTE program) </a:t>
                      </a:r>
                      <a:r>
                        <a:rPr kumimoji="0" lang="en-US" sz="1400" b="0" i="0" u="none" strike="noStrike" kern="1200" cap="none" spc="0" normalizeH="0" baseline="0" noProof="0" dirty="0">
                          <a:ln>
                            <a:noFill/>
                          </a:ln>
                          <a:solidFill>
                            <a:srgbClr val="000000"/>
                          </a:solidFill>
                          <a:effectLst/>
                          <a:uLnTx/>
                          <a:uFillTx/>
                          <a:latin typeface="+mn-lt"/>
                          <a:ea typeface="+mn-ea"/>
                          <a:cs typeface="+mn-cs"/>
                        </a:rPr>
                        <a:t>– CCCS/other IHE will add to its own credit for prior learning (CPL) crosswalks – will not be part of statewide transfer but institutions could enter into articulation agreements with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dirty="0"/>
                    </a:p>
                  </a:txBody>
                  <a:tcPr>
                    <a:lnT w="12700" cmpd="sng">
                      <a:noFill/>
                    </a:lnT>
                    <a:lnB w="12700" cap="flat" cmpd="sng" algn="ctr">
                      <a:solidFill>
                        <a:schemeClr val="bg2"/>
                      </a:solidFill>
                      <a:prstDash val="solid"/>
                      <a:round/>
                      <a:headEnd type="none" w="med" len="med"/>
                      <a:tailEnd type="none" w="med" len="med"/>
                    </a:lnB>
                    <a:solidFill>
                      <a:schemeClr val="bg1"/>
                    </a:solidFill>
                  </a:tcPr>
                </a:tc>
                <a:tc>
                  <a:txBody>
                    <a:bodyPr/>
                    <a:lstStyle/>
                    <a:p>
                      <a:endParaRPr lang="en-US"/>
                    </a:p>
                  </a:txBody>
                  <a:tcPr>
                    <a:lnT w="12700" cmpd="sng">
                      <a:noFill/>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679511529"/>
                  </a:ext>
                </a:extLst>
              </a:tr>
              <a:tr h="308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Partial alignment with GT Pathways </a:t>
                      </a:r>
                      <a:r>
                        <a:rPr kumimoji="0" lang="en-US" sz="1400" b="0" i="1" u="none" strike="noStrike" kern="1200" cap="none" spc="0" normalizeH="0" baseline="0" noProof="0" dirty="0">
                          <a:ln>
                            <a:noFill/>
                          </a:ln>
                          <a:solidFill>
                            <a:srgbClr val="000000"/>
                          </a:solidFill>
                          <a:effectLst/>
                          <a:uLnTx/>
                          <a:uFillTx/>
                          <a:latin typeface="+mn-lt"/>
                          <a:ea typeface="+mn-ea"/>
                          <a:cs typeface="+mn-cs"/>
                        </a:rPr>
                        <a:t>(fulfills one or more content criteria or competencies) </a:t>
                      </a:r>
                      <a:r>
                        <a:rPr kumimoji="0" lang="en-US" sz="1400" b="0" i="0" u="none" strike="noStrike" kern="1200" cap="none" spc="0" normalizeH="0" baseline="0" noProof="0" dirty="0">
                          <a:ln>
                            <a:noFill/>
                          </a:ln>
                          <a:solidFill>
                            <a:srgbClr val="000000"/>
                          </a:solidFill>
                          <a:effectLst/>
                          <a:uLnTx/>
                          <a:uFillTx/>
                          <a:latin typeface="+mn-lt"/>
                          <a:ea typeface="+mn-ea"/>
                          <a:cs typeface="+mn-cs"/>
                        </a:rPr>
                        <a:t>– CCCS or other IHE may identify other credentials that fulfill remaining elements, and/or work with a student to identify opportunities to acquire and demonstrate learning to fulfill remaining elements </a:t>
                      </a:r>
                      <a:r>
                        <a:rPr kumimoji="0" lang="en-US" sz="1400" b="0" i="1" u="none" strike="noStrike" kern="1200" cap="none" spc="0" normalizeH="0" baseline="0" noProof="0" dirty="0">
                          <a:ln>
                            <a:noFill/>
                          </a:ln>
                          <a:solidFill>
                            <a:srgbClr val="000000"/>
                          </a:solidFill>
                          <a:effectLst/>
                          <a:uLnTx/>
                          <a:uFillTx/>
                          <a:latin typeface="+mn-lt"/>
                          <a:ea typeface="+mn-ea"/>
                          <a:cs typeface="+mn-cs"/>
                        </a:rPr>
                        <a:t>(these might be added into a crosswalk/working document of sorts)</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72224727"/>
                  </a:ext>
                </a:extLst>
              </a:tr>
              <a:tr h="468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a:t>
                      </a:r>
                    </a:p>
                    <a:p>
                      <a:pPr marL="0" indent="0">
                        <a:buFontTx/>
                        <a:buNone/>
                      </a:pPr>
                      <a:endParaRPr lang="en-US" sz="1400" dirty="0"/>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 credit awarded and no application toward program requirements</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163329634"/>
                  </a:ext>
                </a:extLst>
              </a:tr>
              <a:tr h="682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F.</a:t>
                      </a:r>
                    </a:p>
                    <a:p>
                      <a:pPr marL="0" indent="0">
                        <a:buFontTx/>
                        <a:buNone/>
                      </a:pPr>
                      <a:endParaRPr lang="en-US" sz="1400" dirty="0"/>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For WBL that is referred from a four-year institution to CCCS, CCCS will document the outcome of the review and communicate to the student, along with options for how to apply recommended course credit or learning outcomes to a program within CCCS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p>
                      <a:pPr marL="0" marR="0" lvl="0" indent="0">
                        <a:lnSpc>
                          <a:spcPct val="107000"/>
                        </a:lnSpc>
                        <a:spcBef>
                          <a:spcPts val="0"/>
                        </a:spcBef>
                        <a:spcAft>
                          <a:spcPts val="0"/>
                        </a:spcAft>
                        <a:buFont typeface="+mj-lt"/>
                        <a:buNone/>
                      </a:pPr>
                      <a:r>
                        <a:rPr kumimoji="0" lang="en-US" sz="1400" b="0" i="1" u="none" strike="noStrike" kern="1200" cap="none" spc="0" normalizeH="0" baseline="0" noProof="0" dirty="0">
                          <a:ln>
                            <a:noFill/>
                          </a:ln>
                          <a:solidFill>
                            <a:srgbClr val="000000"/>
                          </a:solidFill>
                          <a:effectLst/>
                          <a:uLnTx/>
                          <a:uFillTx/>
                          <a:latin typeface="+mn-lt"/>
                          <a:ea typeface="+mn-ea"/>
                          <a:cs typeface="+mn-cs"/>
                        </a:rPr>
                        <a:t>Note: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CCCS will have a dry run of this process with 25 selected credentials evaluated during the Fall 2021 semester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000000"/>
                        </a:solidFill>
                        <a:effectLst/>
                        <a:uLnTx/>
                        <a:uFillTx/>
                        <a:latin typeface="+mn-lt"/>
                        <a:ea typeface="+mn-ea"/>
                        <a:cs typeface="+mn-cs"/>
                      </a:endParaRP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dirty="0"/>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598507473"/>
                  </a:ext>
                </a:extLst>
              </a:tr>
            </a:tbl>
          </a:graphicData>
        </a:graphic>
      </p:graphicFrame>
    </p:spTree>
    <p:extLst>
      <p:ext uri="{BB962C8B-B14F-4D97-AF65-F5344CB8AC3E}">
        <p14:creationId xmlns:p14="http://schemas.microsoft.com/office/powerpoint/2010/main" val="424804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B8400B-5DCB-7046-A798-DC92EA28AFA7}"/>
              </a:ext>
            </a:extLst>
          </p:cNvPr>
          <p:cNvSpPr>
            <a:spLocks noGrp="1"/>
          </p:cNvSpPr>
          <p:nvPr>
            <p:ph type="body" sz="quarter" idx="15"/>
          </p:nvPr>
        </p:nvSpPr>
        <p:spPr>
          <a:xfrm>
            <a:off x="2895599" y="513708"/>
            <a:ext cx="8097749" cy="5989833"/>
          </a:xfrm>
        </p:spPr>
        <p:txBody>
          <a:bodyPr>
            <a:normAutofit fontScale="85000" lnSpcReduction="10000"/>
          </a:bodyPr>
          <a:lstStyle/>
          <a:p>
            <a:r>
              <a:rPr lang="en-US" sz="2100" b="1" dirty="0"/>
              <a:t>If STEP 3 results in (a) or (b):</a:t>
            </a:r>
            <a:endParaRPr lang="en-US" sz="2100" dirty="0"/>
          </a:p>
          <a:p>
            <a:pPr marL="342900" lvl="0" indent="-342900">
              <a:lnSpc>
                <a:spcPct val="130000"/>
              </a:lnSpc>
              <a:buFont typeface="Courier New" panose="02070309020205020404" pitchFamily="49" charset="0"/>
              <a:buChar char="o"/>
            </a:pPr>
            <a:r>
              <a:rPr lang="en-US" sz="1900" dirty="0"/>
              <a:t>For GT Pathways recommendations, CCCS/other IHE submits proposal to CDHE using form to be created, similar to proposals to add institutional courses to GT Pathways</a:t>
            </a:r>
          </a:p>
          <a:p>
            <a:pPr marL="800100" lvl="1" indent="-342900">
              <a:lnSpc>
                <a:spcPct val="130000"/>
              </a:lnSpc>
              <a:buFont typeface="Arial" panose="020B0604020202020204" pitchFamily="34" charset="0"/>
              <a:buChar char="•"/>
            </a:pPr>
            <a:r>
              <a:rPr lang="en-US" sz="1900" dirty="0"/>
              <a:t>CDHE reviews and brings proposal to GE Council; proposal added to a list for statewide faculty review</a:t>
            </a:r>
          </a:p>
          <a:p>
            <a:pPr marL="800100" lvl="1" indent="-342900">
              <a:lnSpc>
                <a:spcPct val="130000"/>
              </a:lnSpc>
              <a:buFont typeface="Arial" panose="020B0604020202020204" pitchFamily="34" charset="0"/>
              <a:buChar char="•"/>
            </a:pPr>
            <a:r>
              <a:rPr lang="en-US" sz="1900" dirty="0"/>
              <a:t>CDHE holds (quarterly/semi-annual?) Fac2Fac-type conference to review proposals and make recommendations to GE Council regarding GT Pathways alignment; agenda will include:</a:t>
            </a:r>
          </a:p>
          <a:p>
            <a:pPr marL="1257300" lvl="2" indent="-342900">
              <a:lnSpc>
                <a:spcPct val="130000"/>
              </a:lnSpc>
              <a:buFont typeface="Wingdings" pitchFamily="2" charset="2"/>
              <a:buChar char="ü"/>
            </a:pPr>
            <a:r>
              <a:rPr lang="en-US" sz="1900" dirty="0"/>
              <a:t>Credentials that are nominated by an institution for inclusion in GT Pathways</a:t>
            </a:r>
          </a:p>
          <a:p>
            <a:pPr marL="1257300" lvl="2" indent="-342900">
              <a:lnSpc>
                <a:spcPct val="130000"/>
              </a:lnSpc>
              <a:buFont typeface="Wingdings" pitchFamily="2" charset="2"/>
              <a:buChar char="ü"/>
            </a:pPr>
            <a:r>
              <a:rPr lang="en-US" sz="1900" dirty="0"/>
              <a:t>Credentials that are nominated by CDHE for inclusion in GT Pathways based on market capture, connection to in-demand industries, and with high potential to align with statewide transfer frameworks </a:t>
            </a:r>
          </a:p>
          <a:p>
            <a:pPr marL="800100" lvl="1" indent="-342900">
              <a:lnSpc>
                <a:spcPct val="130000"/>
              </a:lnSpc>
              <a:buFont typeface="Arial" panose="020B0604020202020204" pitchFamily="34" charset="0"/>
              <a:buChar char="•"/>
            </a:pPr>
            <a:r>
              <a:rPr lang="en-US" sz="1900" dirty="0"/>
              <a:t>GE Council reviews faculty recommendations and advises CDHE on alignment of WBL with GT Pathways</a:t>
            </a:r>
          </a:p>
          <a:p>
            <a:pPr marL="800100" lvl="1" indent="-342900">
              <a:lnSpc>
                <a:spcPct val="130000"/>
              </a:lnSpc>
              <a:buFont typeface="Arial" panose="020B0604020202020204" pitchFamily="34" charset="0"/>
              <a:buChar char="•"/>
            </a:pPr>
            <a:r>
              <a:rPr lang="en-US" sz="1900" dirty="0"/>
              <a:t>CDHE recommends selected GT Pathways equivalencies and statewide transferability to CCHE for a three-year period, at which point they would need to be re-evaluated</a:t>
            </a:r>
          </a:p>
          <a:p>
            <a:pPr marL="342900" lvl="0" indent="-342900">
              <a:lnSpc>
                <a:spcPct val="130000"/>
              </a:lnSpc>
              <a:buFont typeface="Courier New" panose="02070309020205020404" pitchFamily="49" charset="0"/>
              <a:buChar char="o"/>
            </a:pPr>
            <a:r>
              <a:rPr lang="en-US" sz="1900" dirty="0"/>
              <a:t>For STAA course recommendations…similar or different process??  Or does CCCS make the determination and bring information and documentation to GE Council?</a:t>
            </a:r>
          </a:p>
          <a:p>
            <a:endParaRPr lang="en-US" sz="1600" dirty="0"/>
          </a:p>
        </p:txBody>
      </p:sp>
      <p:pic>
        <p:nvPicPr>
          <p:cNvPr id="5" name="Picture 4">
            <a:extLst>
              <a:ext uri="{FF2B5EF4-FFF2-40B4-BE49-F238E27FC236}">
                <a16:creationId xmlns:a16="http://schemas.microsoft.com/office/drawing/2014/main" id="{143F7910-931D-1A42-937B-98275AACA88D}"/>
              </a:ext>
            </a:extLst>
          </p:cNvPr>
          <p:cNvPicPr>
            <a:picLocks noChangeAspect="1"/>
          </p:cNvPicPr>
          <p:nvPr/>
        </p:nvPicPr>
        <p:blipFill>
          <a:blip r:embed="rId2"/>
          <a:srcRect/>
          <a:stretch/>
        </p:blipFill>
        <p:spPr>
          <a:xfrm>
            <a:off x="0" y="169526"/>
            <a:ext cx="2895598" cy="6857995"/>
          </a:xfrm>
          <a:prstGeom prst="rect">
            <a:avLst/>
          </a:prstGeom>
        </p:spPr>
      </p:pic>
    </p:spTree>
    <p:extLst>
      <p:ext uri="{BB962C8B-B14F-4D97-AF65-F5344CB8AC3E}">
        <p14:creationId xmlns:p14="http://schemas.microsoft.com/office/powerpoint/2010/main" val="44747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0C48B727-840C-CF40-BA0D-7D88D01BD4E6}"/>
              </a:ext>
            </a:extLst>
          </p:cNvPr>
          <p:cNvPicPr>
            <a:picLocks noChangeAspect="1"/>
          </p:cNvPicPr>
          <p:nvPr/>
        </p:nvPicPr>
        <p:blipFill rotWithShape="1">
          <a:blip r:embed="rId2"/>
          <a:srcRect r="22247"/>
          <a:stretch/>
        </p:blipFill>
        <p:spPr>
          <a:xfrm>
            <a:off x="2630185" y="2160825"/>
            <a:ext cx="9479623" cy="4866696"/>
          </a:xfrm>
          <a:prstGeom prst="rect">
            <a:avLst/>
          </a:prstGeom>
        </p:spPr>
      </p:pic>
      <p:sp>
        <p:nvSpPr>
          <p:cNvPr id="3" name="Text Placeholder 2">
            <a:extLst>
              <a:ext uri="{FF2B5EF4-FFF2-40B4-BE49-F238E27FC236}">
                <a16:creationId xmlns:a16="http://schemas.microsoft.com/office/drawing/2014/main" id="{5CB8400B-5DCB-7046-A798-DC92EA28AFA7}"/>
              </a:ext>
            </a:extLst>
          </p:cNvPr>
          <p:cNvSpPr>
            <a:spLocks noGrp="1"/>
          </p:cNvSpPr>
          <p:nvPr>
            <p:ph type="body" sz="quarter" idx="15"/>
          </p:nvPr>
        </p:nvSpPr>
        <p:spPr>
          <a:xfrm>
            <a:off x="2895600" y="513708"/>
            <a:ext cx="6998414" cy="5989833"/>
          </a:xfrm>
        </p:spPr>
        <p:txBody>
          <a:bodyPr>
            <a:normAutofit/>
          </a:bodyPr>
          <a:lstStyle/>
          <a:p>
            <a:pPr marL="342900" lvl="0" indent="-342900">
              <a:buFont typeface="Courier New" panose="02070309020205020404" pitchFamily="49" charset="0"/>
              <a:buChar char="o"/>
            </a:pPr>
            <a:r>
              <a:rPr lang="en-US" sz="2000" dirty="0"/>
              <a:t>For GT Pathways: CDHE adds equivalency to crosswalk included on its webpage where other credit-for-prior-learning crosswalks are posted</a:t>
            </a:r>
          </a:p>
          <a:p>
            <a:pPr marL="342900" lvl="0" indent="-342900">
              <a:buFont typeface="Courier New" panose="02070309020205020404" pitchFamily="49" charset="0"/>
              <a:buChar char="o"/>
            </a:pPr>
            <a:r>
              <a:rPr lang="en-US" sz="2000" dirty="0"/>
              <a:t>For STAAs: CDHE updates STAA document to indicate credit-for-prior-learning opportunities for individual courses</a:t>
            </a:r>
          </a:p>
          <a:p>
            <a:pPr marL="342900" lvl="0" indent="-342900">
              <a:buFont typeface="Courier New" panose="02070309020205020404" pitchFamily="49" charset="0"/>
              <a:buChar char="o"/>
            </a:pPr>
            <a:r>
              <a:rPr lang="en-US" sz="2000" dirty="0"/>
              <a:t>For course equivalencies that are not part of statewide transfer frameworks: CCCS or other IHE updates its own website/crosswalks and communicates internally and externally</a:t>
            </a:r>
          </a:p>
          <a:p>
            <a:endParaRPr lang="en-US" sz="1600" dirty="0"/>
          </a:p>
        </p:txBody>
      </p:sp>
      <p:pic>
        <p:nvPicPr>
          <p:cNvPr id="5" name="Picture 4">
            <a:extLst>
              <a:ext uri="{FF2B5EF4-FFF2-40B4-BE49-F238E27FC236}">
                <a16:creationId xmlns:a16="http://schemas.microsoft.com/office/drawing/2014/main" id="{143F7910-931D-1A42-937B-98275AACA88D}"/>
              </a:ext>
            </a:extLst>
          </p:cNvPr>
          <p:cNvPicPr>
            <a:picLocks noChangeAspect="1"/>
          </p:cNvPicPr>
          <p:nvPr/>
        </p:nvPicPr>
        <p:blipFill rotWithShape="1">
          <a:blip r:embed="rId3"/>
          <a:srcRect r="8811"/>
          <a:stretch/>
        </p:blipFill>
        <p:spPr>
          <a:xfrm>
            <a:off x="1" y="169526"/>
            <a:ext cx="2640458" cy="6857995"/>
          </a:xfrm>
          <a:prstGeom prst="rect">
            <a:avLst/>
          </a:prstGeom>
        </p:spPr>
      </p:pic>
    </p:spTree>
    <p:extLst>
      <p:ext uri="{BB962C8B-B14F-4D97-AF65-F5344CB8AC3E}">
        <p14:creationId xmlns:p14="http://schemas.microsoft.com/office/powerpoint/2010/main" val="3437724409"/>
      </p:ext>
    </p:extLst>
  </p:cSld>
  <p:clrMapOvr>
    <a:masterClrMapping/>
  </p:clrMapOvr>
</p:sld>
</file>

<file path=ppt/theme/theme1.xml><?xml version="1.0" encoding="utf-8"?>
<a:theme xmlns:a="http://schemas.openxmlformats.org/drawingml/2006/main" name="Office Theme">
  <a:themeElements>
    <a:clrScheme name="DHE Color Scheme">
      <a:dk1>
        <a:srgbClr val="000000"/>
      </a:dk1>
      <a:lt1>
        <a:srgbClr val="FFFFFF"/>
      </a:lt1>
      <a:dk2>
        <a:srgbClr val="5C6670"/>
      </a:dk2>
      <a:lt2>
        <a:srgbClr val="D0D2D3"/>
      </a:lt2>
      <a:accent1>
        <a:srgbClr val="001970"/>
      </a:accent1>
      <a:accent2>
        <a:srgbClr val="407CCA"/>
      </a:accent2>
      <a:accent3>
        <a:srgbClr val="34647E"/>
      </a:accent3>
      <a:accent4>
        <a:srgbClr val="6D3A5D"/>
      </a:accent4>
      <a:accent5>
        <a:srgbClr val="6CC049"/>
      </a:accent5>
      <a:accent6>
        <a:srgbClr val="F6B333"/>
      </a:accent6>
      <a:hlink>
        <a:srgbClr val="0563C1"/>
      </a:hlink>
      <a:folHlink>
        <a:srgbClr val="6D3A5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26231</TotalTime>
  <Words>885</Words>
  <Application>Microsoft Office PowerPoint</Application>
  <PresentationFormat>Widescreen</PresentationFormat>
  <Paragraphs>55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Courier New</vt:lpstr>
      <vt:lpstr>Museo Slab 500</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Ralston Vaz</dc:creator>
  <cp:lastModifiedBy>Chris Rasmussen</cp:lastModifiedBy>
  <cp:revision>255</cp:revision>
  <cp:lastPrinted>2019-09-05T18:29:49Z</cp:lastPrinted>
  <dcterms:created xsi:type="dcterms:W3CDTF">2017-05-09T22:12:32Z</dcterms:created>
  <dcterms:modified xsi:type="dcterms:W3CDTF">2021-10-11T14:15:59Z</dcterms:modified>
</cp:coreProperties>
</file>