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Amatic SC" panose="020B0604020202020204" charset="-79"/>
      <p:regular r:id="rId6"/>
      <p:bold r:id="rId7"/>
    </p:embeddedFont>
    <p:embeddedFont>
      <p:font typeface="Source Code Pr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19C1956-7E7F-43EF-9095-A00ABB5A00AB}">
  <a:tblStyle styleId="{319C1956-7E7F-43EF-9095-A00ABB5A00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3a04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3a04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02c9bbc8f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02c9bbc8f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Educator Preparation</a:t>
            </a:r>
            <a:endParaRPr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0" y="1355475"/>
            <a:ext cx="4122000" cy="327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Educator Preparation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SB19-190 and SB20-158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Best Practices in prep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domains/standards for authorization/reauthorization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outcomes for reauthorization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58825"/>
            <a:ext cx="4267200" cy="2508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Outcomes for Reauthorization (C.R.S.23-1-121)</a:t>
            </a:r>
            <a:endParaRPr/>
          </a:p>
        </p:txBody>
      </p:sp>
      <p:graphicFrame>
        <p:nvGraphicFramePr>
          <p:cNvPr id="64" name="Google Shape;64;p14"/>
          <p:cNvGraphicFramePr/>
          <p:nvPr/>
        </p:nvGraphicFramePr>
        <p:xfrm>
          <a:off x="952500" y="1093825"/>
          <a:ext cx="7239000" cy="3924460"/>
        </p:xfrm>
        <a:graphic>
          <a:graphicData uri="http://schemas.openxmlformats.org/drawingml/2006/table">
            <a:tbl>
              <a:tblPr>
                <a:noFill/>
                <a:tableStyleId>{319C1956-7E7F-43EF-9095-A00ABB5A00AB}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Previous</a:t>
                      </a:r>
                      <a:endParaRPr sz="1200"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Current</a:t>
                      </a:r>
                      <a:endParaRPr sz="1200"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Domains</a:t>
                      </a:r>
                      <a:endParaRPr sz="1200"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58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admissions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Program Design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Program Design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134F5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76A5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Advising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Educator Knowledge and Competencies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Educator Knowledge and Competencies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A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Integration of Theory and Practice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State Content Standards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Clinical Experience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76A5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Field Experience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Clinical Experience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Program Impact and Continuous Improvement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A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Content</a:t>
                      </a:r>
                      <a:endParaRPr sz="1200"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Teacher Quality Standards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76A5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5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Continuous Improvement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Program Impact and Continuous Improvement</a:t>
                      </a: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A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Outcomes for Reauthorization (C.R.S.23-1-121)</a:t>
            </a:r>
            <a:endParaRPr/>
          </a:p>
        </p:txBody>
      </p:sp>
      <p:graphicFrame>
        <p:nvGraphicFramePr>
          <p:cNvPr id="70" name="Google Shape;70;p15"/>
          <p:cNvGraphicFramePr/>
          <p:nvPr/>
        </p:nvGraphicFramePr>
        <p:xfrm>
          <a:off x="952500" y="2000250"/>
          <a:ext cx="7239000" cy="1615350"/>
        </p:xfrm>
        <a:graphic>
          <a:graphicData uri="http://schemas.openxmlformats.org/drawingml/2006/table">
            <a:tbl>
              <a:tblPr>
                <a:noFill/>
                <a:tableStyleId>{319C1956-7E7F-43EF-9095-A00ABB5A00AB}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Existing</a:t>
                      </a:r>
                      <a:endParaRPr b="1">
                        <a:solidFill>
                          <a:schemeClr val="accent1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i="1">
                          <a:solidFill>
                            <a:schemeClr val="lt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New</a:t>
                      </a:r>
                      <a:endParaRPr b="1" i="1">
                        <a:solidFill>
                          <a:schemeClr val="lt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Existing</a:t>
                      </a:r>
                      <a:endParaRPr b="1">
                        <a:solidFill>
                          <a:schemeClr val="accent1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Existing</a:t>
                      </a:r>
                      <a:endParaRPr b="1">
                        <a:solidFill>
                          <a:schemeClr val="accent1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solidFill>
                      <a:srgbClr val="458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Full Reauthorization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Conditional</a:t>
                      </a:r>
                      <a:endParaRPr i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Probation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Termination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Can admit new students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Can admit new students</a:t>
                      </a:r>
                      <a:endParaRPr i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Cannot admit new students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Steps toward closure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On-screen Show (16:9)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Amatic SC</vt:lpstr>
      <vt:lpstr>Arial</vt:lpstr>
      <vt:lpstr>Source Code Pro</vt:lpstr>
      <vt:lpstr>Beach Day</vt:lpstr>
      <vt:lpstr>Educator Preparation</vt:lpstr>
      <vt:lpstr>Outcomes for Reauthorization (C.R.S.23-1-121)</vt:lpstr>
      <vt:lpstr>Outcomes for Reauthorization (C.R.S.23-1-121)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Educator Workforce</dc:title>
  <dc:creator>Brittany Lane</dc:creator>
  <cp:lastModifiedBy>Brittany Lane</cp:lastModifiedBy>
  <cp:revision>3</cp:revision>
  <dcterms:modified xsi:type="dcterms:W3CDTF">2021-03-10T00:55:24Z</dcterms:modified>
</cp:coreProperties>
</file>